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8" r:id="rId4"/>
    <p:sldId id="280" r:id="rId5"/>
    <p:sldId id="281" r:id="rId6"/>
    <p:sldId id="274" r:id="rId7"/>
    <p:sldId id="273" r:id="rId8"/>
    <p:sldId id="263" r:id="rId9"/>
    <p:sldId id="268" r:id="rId10"/>
    <p:sldId id="270" r:id="rId11"/>
    <p:sldId id="275" r:id="rId12"/>
    <p:sldId id="277"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0BA490-C78E-47FD-87E8-FB9D7DB334C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6739D047-23F1-4DA9-AB16-5EDAD61A7156}">
      <dgm:prSet/>
      <dgm:spPr/>
      <dgm:t>
        <a:bodyPr/>
        <a:lstStyle/>
        <a:p>
          <a:pPr>
            <a:defRPr cap="all"/>
          </a:pPr>
          <a:r>
            <a:rPr lang="nl-NL"/>
            <a:t>Je kunt uitleggen hoe het afweersysteem in de basis werkt</a:t>
          </a:r>
          <a:endParaRPr lang="en-US"/>
        </a:p>
      </dgm:t>
    </dgm:pt>
    <dgm:pt modelId="{5BAFFF2D-1906-4528-BEA1-5A95B959E4A6}" type="parTrans" cxnId="{423EC724-4070-41E0-85FD-CAC295FBC97E}">
      <dgm:prSet/>
      <dgm:spPr/>
      <dgm:t>
        <a:bodyPr/>
        <a:lstStyle/>
        <a:p>
          <a:endParaRPr lang="en-US"/>
        </a:p>
      </dgm:t>
    </dgm:pt>
    <dgm:pt modelId="{AF6E5369-32D6-469A-90E0-4E1AEE0FE464}" type="sibTrans" cxnId="{423EC724-4070-41E0-85FD-CAC295FBC97E}">
      <dgm:prSet/>
      <dgm:spPr/>
      <dgm:t>
        <a:bodyPr/>
        <a:lstStyle/>
        <a:p>
          <a:endParaRPr lang="en-US"/>
        </a:p>
      </dgm:t>
    </dgm:pt>
    <dgm:pt modelId="{2A9A3E81-5A75-4B72-8827-04367F7C8B24}">
      <dgm:prSet/>
      <dgm:spPr/>
      <dgm:t>
        <a:bodyPr/>
        <a:lstStyle/>
        <a:p>
          <a:pPr>
            <a:defRPr cap="all"/>
          </a:pPr>
          <a:r>
            <a:rPr lang="nl-NL"/>
            <a:t>Je kent de begrippen endogeen en exogeen</a:t>
          </a:r>
          <a:endParaRPr lang="en-US"/>
        </a:p>
      </dgm:t>
    </dgm:pt>
    <dgm:pt modelId="{219250E1-1873-4857-942B-518663026008}" type="parTrans" cxnId="{F587831C-6837-4ABA-B86E-2782A5E49C7E}">
      <dgm:prSet/>
      <dgm:spPr/>
      <dgm:t>
        <a:bodyPr/>
        <a:lstStyle/>
        <a:p>
          <a:endParaRPr lang="en-US"/>
        </a:p>
      </dgm:t>
    </dgm:pt>
    <dgm:pt modelId="{0B7DED27-561B-48CA-9B2C-2DC32CCD6A1B}" type="sibTrans" cxnId="{F587831C-6837-4ABA-B86E-2782A5E49C7E}">
      <dgm:prSet/>
      <dgm:spPr/>
      <dgm:t>
        <a:bodyPr/>
        <a:lstStyle/>
        <a:p>
          <a:endParaRPr lang="en-US"/>
        </a:p>
      </dgm:t>
    </dgm:pt>
    <dgm:pt modelId="{4BF3108F-F957-461C-8AEB-D783EC9DDFA5}">
      <dgm:prSet/>
      <dgm:spPr/>
      <dgm:t>
        <a:bodyPr/>
        <a:lstStyle/>
        <a:p>
          <a:pPr>
            <a:defRPr cap="all"/>
          </a:pPr>
          <a:r>
            <a:rPr lang="nl-NL" dirty="0"/>
            <a:t>Je kent het begrip auto-immuunziekte en hoe dit ontstaat.</a:t>
          </a:r>
          <a:endParaRPr lang="en-US" dirty="0"/>
        </a:p>
      </dgm:t>
    </dgm:pt>
    <dgm:pt modelId="{B15DE75B-8C43-474B-B72D-89B3B069B4C3}" type="parTrans" cxnId="{3A948E1B-DE95-4406-BABE-477D68A65DBF}">
      <dgm:prSet/>
      <dgm:spPr/>
      <dgm:t>
        <a:bodyPr/>
        <a:lstStyle/>
        <a:p>
          <a:endParaRPr lang="en-US"/>
        </a:p>
      </dgm:t>
    </dgm:pt>
    <dgm:pt modelId="{2BD80D36-DB9F-4042-889A-A5C291455219}" type="sibTrans" cxnId="{3A948E1B-DE95-4406-BABE-477D68A65DBF}">
      <dgm:prSet/>
      <dgm:spPr/>
      <dgm:t>
        <a:bodyPr/>
        <a:lstStyle/>
        <a:p>
          <a:endParaRPr lang="en-US"/>
        </a:p>
      </dgm:t>
    </dgm:pt>
    <dgm:pt modelId="{975B9F53-76EE-41E6-B40F-C4CB3459BBFC}" type="pres">
      <dgm:prSet presAssocID="{F90BA490-C78E-47FD-87E8-FB9D7DB334C7}" presName="diagram" presStyleCnt="0">
        <dgm:presLayoutVars>
          <dgm:dir/>
          <dgm:resizeHandles val="exact"/>
        </dgm:presLayoutVars>
      </dgm:prSet>
      <dgm:spPr/>
    </dgm:pt>
    <dgm:pt modelId="{79CFF605-EBA3-4C03-9005-F7D0EDE5EE2B}" type="pres">
      <dgm:prSet presAssocID="{6739D047-23F1-4DA9-AB16-5EDAD61A7156}" presName="node" presStyleLbl="node1" presStyleIdx="0" presStyleCnt="3">
        <dgm:presLayoutVars>
          <dgm:bulletEnabled val="1"/>
        </dgm:presLayoutVars>
      </dgm:prSet>
      <dgm:spPr/>
    </dgm:pt>
    <dgm:pt modelId="{43F934BE-6CE9-4DA1-8B61-A2F45620715A}" type="pres">
      <dgm:prSet presAssocID="{AF6E5369-32D6-469A-90E0-4E1AEE0FE464}" presName="sibTrans" presStyleCnt="0"/>
      <dgm:spPr/>
    </dgm:pt>
    <dgm:pt modelId="{1520F4E8-FE27-4B8B-98FA-7F93BFF38D36}" type="pres">
      <dgm:prSet presAssocID="{2A9A3E81-5A75-4B72-8827-04367F7C8B24}" presName="node" presStyleLbl="node1" presStyleIdx="1" presStyleCnt="3">
        <dgm:presLayoutVars>
          <dgm:bulletEnabled val="1"/>
        </dgm:presLayoutVars>
      </dgm:prSet>
      <dgm:spPr/>
    </dgm:pt>
    <dgm:pt modelId="{47A6E9A4-CE44-43BF-A543-F5E01707B8F3}" type="pres">
      <dgm:prSet presAssocID="{0B7DED27-561B-48CA-9B2C-2DC32CCD6A1B}" presName="sibTrans" presStyleCnt="0"/>
      <dgm:spPr/>
    </dgm:pt>
    <dgm:pt modelId="{0E92D76C-6D41-4AAF-8842-1F31417FD5B3}" type="pres">
      <dgm:prSet presAssocID="{4BF3108F-F957-461C-8AEB-D783EC9DDFA5}" presName="node" presStyleLbl="node1" presStyleIdx="2" presStyleCnt="3">
        <dgm:presLayoutVars>
          <dgm:bulletEnabled val="1"/>
        </dgm:presLayoutVars>
      </dgm:prSet>
      <dgm:spPr/>
    </dgm:pt>
  </dgm:ptLst>
  <dgm:cxnLst>
    <dgm:cxn modelId="{45A74600-D134-4DA3-A471-CA9A032E2E22}" type="presOf" srcId="{2A9A3E81-5A75-4B72-8827-04367F7C8B24}" destId="{1520F4E8-FE27-4B8B-98FA-7F93BFF38D36}" srcOrd="0" destOrd="0" presId="urn:microsoft.com/office/officeart/2005/8/layout/default"/>
    <dgm:cxn modelId="{F8C6900D-B74C-4ED9-B490-C3D65DB32471}" type="presOf" srcId="{6739D047-23F1-4DA9-AB16-5EDAD61A7156}" destId="{79CFF605-EBA3-4C03-9005-F7D0EDE5EE2B}" srcOrd="0" destOrd="0" presId="urn:microsoft.com/office/officeart/2005/8/layout/default"/>
    <dgm:cxn modelId="{3A948E1B-DE95-4406-BABE-477D68A65DBF}" srcId="{F90BA490-C78E-47FD-87E8-FB9D7DB334C7}" destId="{4BF3108F-F957-461C-8AEB-D783EC9DDFA5}" srcOrd="2" destOrd="0" parTransId="{B15DE75B-8C43-474B-B72D-89B3B069B4C3}" sibTransId="{2BD80D36-DB9F-4042-889A-A5C291455219}"/>
    <dgm:cxn modelId="{F587831C-6837-4ABA-B86E-2782A5E49C7E}" srcId="{F90BA490-C78E-47FD-87E8-FB9D7DB334C7}" destId="{2A9A3E81-5A75-4B72-8827-04367F7C8B24}" srcOrd="1" destOrd="0" parTransId="{219250E1-1873-4857-942B-518663026008}" sibTransId="{0B7DED27-561B-48CA-9B2C-2DC32CCD6A1B}"/>
    <dgm:cxn modelId="{423EC724-4070-41E0-85FD-CAC295FBC97E}" srcId="{F90BA490-C78E-47FD-87E8-FB9D7DB334C7}" destId="{6739D047-23F1-4DA9-AB16-5EDAD61A7156}" srcOrd="0" destOrd="0" parTransId="{5BAFFF2D-1906-4528-BEA1-5A95B959E4A6}" sibTransId="{AF6E5369-32D6-469A-90E0-4E1AEE0FE464}"/>
    <dgm:cxn modelId="{DA3F5AE6-ED5F-4C40-AAA1-072493B8BA3A}" type="presOf" srcId="{4BF3108F-F957-461C-8AEB-D783EC9DDFA5}" destId="{0E92D76C-6D41-4AAF-8842-1F31417FD5B3}" srcOrd="0" destOrd="0" presId="urn:microsoft.com/office/officeart/2005/8/layout/default"/>
    <dgm:cxn modelId="{1C2811FE-C7B7-4583-AF87-12A5DB005D01}" type="presOf" srcId="{F90BA490-C78E-47FD-87E8-FB9D7DB334C7}" destId="{975B9F53-76EE-41E6-B40F-C4CB3459BBFC}" srcOrd="0" destOrd="0" presId="urn:microsoft.com/office/officeart/2005/8/layout/default"/>
    <dgm:cxn modelId="{2D4C6666-E1B4-4369-A717-2D1A598EC49F}" type="presParOf" srcId="{975B9F53-76EE-41E6-B40F-C4CB3459BBFC}" destId="{79CFF605-EBA3-4C03-9005-F7D0EDE5EE2B}" srcOrd="0" destOrd="0" presId="urn:microsoft.com/office/officeart/2005/8/layout/default"/>
    <dgm:cxn modelId="{E8038725-0EA4-4E0C-A307-6A6249C013B4}" type="presParOf" srcId="{975B9F53-76EE-41E6-B40F-C4CB3459BBFC}" destId="{43F934BE-6CE9-4DA1-8B61-A2F45620715A}" srcOrd="1" destOrd="0" presId="urn:microsoft.com/office/officeart/2005/8/layout/default"/>
    <dgm:cxn modelId="{AFC79CB5-0B98-4955-8BE3-D13BC8B82F02}" type="presParOf" srcId="{975B9F53-76EE-41E6-B40F-C4CB3459BBFC}" destId="{1520F4E8-FE27-4B8B-98FA-7F93BFF38D36}" srcOrd="2" destOrd="0" presId="urn:microsoft.com/office/officeart/2005/8/layout/default"/>
    <dgm:cxn modelId="{2CA3200E-3EB3-4C41-AC66-4FE0D022C539}" type="presParOf" srcId="{975B9F53-76EE-41E6-B40F-C4CB3459BBFC}" destId="{47A6E9A4-CE44-43BF-A543-F5E01707B8F3}" srcOrd="3" destOrd="0" presId="urn:microsoft.com/office/officeart/2005/8/layout/default"/>
    <dgm:cxn modelId="{CEF41413-7E94-4EDD-BF79-33DC0D649D0F}" type="presParOf" srcId="{975B9F53-76EE-41E6-B40F-C4CB3459BBFC}" destId="{0E92D76C-6D41-4AAF-8842-1F31417FD5B3}"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BCFDD1-A60F-4666-BF7B-5B3711599407}"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83204870-630C-4DA3-9740-4745C02E5DC8}">
      <dgm:prSet/>
      <dgm:spPr/>
      <dgm:t>
        <a:bodyPr/>
        <a:lstStyle/>
        <a:p>
          <a:r>
            <a:rPr lang="nl-NL"/>
            <a:t>Elk deel van lichaam (blootgesteld) , van huid tot darm, is gekoloniseerd met eigen m.o. &gt; microbioom</a:t>
          </a:r>
          <a:endParaRPr lang="en-US"/>
        </a:p>
      </dgm:t>
    </dgm:pt>
    <dgm:pt modelId="{B4B6283A-2DC6-4BF6-AA04-2716ABE34036}" type="parTrans" cxnId="{F109F5EA-2F89-4D1D-9916-AB186EB47B59}">
      <dgm:prSet/>
      <dgm:spPr/>
      <dgm:t>
        <a:bodyPr/>
        <a:lstStyle/>
        <a:p>
          <a:endParaRPr lang="en-US"/>
        </a:p>
      </dgm:t>
    </dgm:pt>
    <dgm:pt modelId="{878CF3CC-7023-4967-94AA-171479A9E477}" type="sibTrans" cxnId="{F109F5EA-2F89-4D1D-9916-AB186EB47B59}">
      <dgm:prSet/>
      <dgm:spPr/>
      <dgm:t>
        <a:bodyPr/>
        <a:lstStyle/>
        <a:p>
          <a:endParaRPr lang="en-US"/>
        </a:p>
      </dgm:t>
    </dgm:pt>
    <dgm:pt modelId="{A9EFB1DF-DCB4-4C51-BB5B-BCC870792816}">
      <dgm:prSet/>
      <dgm:spPr/>
      <dgm:t>
        <a:bodyPr/>
        <a:lstStyle/>
        <a:p>
          <a:r>
            <a:rPr lang="nl-NL"/>
            <a:t>Meer dan 3x zoveel bacteriën op en in ons lichaam aanwezig dan het aantal eigen lichaamscellen dat je bezit</a:t>
          </a:r>
          <a:endParaRPr lang="en-US"/>
        </a:p>
      </dgm:t>
    </dgm:pt>
    <dgm:pt modelId="{AB901E16-7614-4368-BB24-DD21196DAE72}" type="parTrans" cxnId="{A57A270A-B6EB-4421-B404-B9527ABA91D4}">
      <dgm:prSet/>
      <dgm:spPr/>
      <dgm:t>
        <a:bodyPr/>
        <a:lstStyle/>
        <a:p>
          <a:endParaRPr lang="en-US"/>
        </a:p>
      </dgm:t>
    </dgm:pt>
    <dgm:pt modelId="{C0307133-56DD-4600-80D0-56BEE65FA7EF}" type="sibTrans" cxnId="{A57A270A-B6EB-4421-B404-B9527ABA91D4}">
      <dgm:prSet/>
      <dgm:spPr/>
      <dgm:t>
        <a:bodyPr/>
        <a:lstStyle/>
        <a:p>
          <a:endParaRPr lang="en-US"/>
        </a:p>
      </dgm:t>
    </dgm:pt>
    <dgm:pt modelId="{D4961D24-648B-4E6C-9931-C65EFFC80400}">
      <dgm:prSet/>
      <dgm:spPr/>
      <dgm:t>
        <a:bodyPr/>
        <a:lstStyle/>
        <a:p>
          <a:r>
            <a:rPr lang="nl-NL"/>
            <a:t>Commensalen &gt; nuttig </a:t>
          </a:r>
          <a:endParaRPr lang="en-US"/>
        </a:p>
      </dgm:t>
    </dgm:pt>
    <dgm:pt modelId="{EEAAF37C-05F3-4D90-8E54-A8D8347FA568}" type="parTrans" cxnId="{501773ED-9003-4C00-8931-22A1CF3DAA81}">
      <dgm:prSet/>
      <dgm:spPr/>
      <dgm:t>
        <a:bodyPr/>
        <a:lstStyle/>
        <a:p>
          <a:endParaRPr lang="en-US"/>
        </a:p>
      </dgm:t>
    </dgm:pt>
    <dgm:pt modelId="{DB406880-54F2-41B4-907B-7064A5305623}" type="sibTrans" cxnId="{501773ED-9003-4C00-8931-22A1CF3DAA81}">
      <dgm:prSet/>
      <dgm:spPr/>
      <dgm:t>
        <a:bodyPr/>
        <a:lstStyle/>
        <a:p>
          <a:endParaRPr lang="en-US"/>
        </a:p>
      </dgm:t>
    </dgm:pt>
    <dgm:pt modelId="{A423AE22-1A73-4008-9B3F-3B9215E902C8}">
      <dgm:prSet/>
      <dgm:spPr/>
      <dgm:t>
        <a:bodyPr/>
        <a:lstStyle/>
        <a:p>
          <a:r>
            <a:rPr lang="nl-NL" dirty="0"/>
            <a:t>Blootstelling specifieke m.o. in voedsel of vanuit omgeving &gt; verstoring </a:t>
          </a:r>
          <a:r>
            <a:rPr lang="nl-NL" dirty="0" err="1"/>
            <a:t>mirobioom</a:t>
          </a:r>
          <a:endParaRPr lang="en-US" dirty="0"/>
        </a:p>
      </dgm:t>
    </dgm:pt>
    <dgm:pt modelId="{5CE0E1A1-0AE4-40D3-B6EB-8DE3E99702EA}" type="parTrans" cxnId="{A11A0054-7D69-4944-A88F-E19A6B805CE3}">
      <dgm:prSet/>
      <dgm:spPr/>
      <dgm:t>
        <a:bodyPr/>
        <a:lstStyle/>
        <a:p>
          <a:endParaRPr lang="en-US"/>
        </a:p>
      </dgm:t>
    </dgm:pt>
    <dgm:pt modelId="{1763590B-1EA1-41B9-B2EC-4E15564E43D0}" type="sibTrans" cxnId="{A11A0054-7D69-4944-A88F-E19A6B805CE3}">
      <dgm:prSet/>
      <dgm:spPr/>
      <dgm:t>
        <a:bodyPr/>
        <a:lstStyle/>
        <a:p>
          <a:endParaRPr lang="en-US"/>
        </a:p>
      </dgm:t>
    </dgm:pt>
    <dgm:pt modelId="{A235CD62-7413-4BE8-AE50-CE01CCE20AB2}" type="pres">
      <dgm:prSet presAssocID="{92BCFDD1-A60F-4666-BF7B-5B3711599407}" presName="outerComposite" presStyleCnt="0">
        <dgm:presLayoutVars>
          <dgm:chMax val="5"/>
          <dgm:dir/>
          <dgm:resizeHandles val="exact"/>
        </dgm:presLayoutVars>
      </dgm:prSet>
      <dgm:spPr/>
    </dgm:pt>
    <dgm:pt modelId="{7C0F4E81-41C1-4AA9-B84C-1C26B87A6420}" type="pres">
      <dgm:prSet presAssocID="{92BCFDD1-A60F-4666-BF7B-5B3711599407}" presName="dummyMaxCanvas" presStyleCnt="0">
        <dgm:presLayoutVars/>
      </dgm:prSet>
      <dgm:spPr/>
    </dgm:pt>
    <dgm:pt modelId="{45584665-40E6-440C-B1C3-6ADDD185ADA1}" type="pres">
      <dgm:prSet presAssocID="{92BCFDD1-A60F-4666-BF7B-5B3711599407}" presName="FourNodes_1" presStyleLbl="node1" presStyleIdx="0" presStyleCnt="4">
        <dgm:presLayoutVars>
          <dgm:bulletEnabled val="1"/>
        </dgm:presLayoutVars>
      </dgm:prSet>
      <dgm:spPr/>
    </dgm:pt>
    <dgm:pt modelId="{EED84D4C-0C74-4B9C-9586-4FA34AD79276}" type="pres">
      <dgm:prSet presAssocID="{92BCFDD1-A60F-4666-BF7B-5B3711599407}" presName="FourNodes_2" presStyleLbl="node1" presStyleIdx="1" presStyleCnt="4">
        <dgm:presLayoutVars>
          <dgm:bulletEnabled val="1"/>
        </dgm:presLayoutVars>
      </dgm:prSet>
      <dgm:spPr/>
    </dgm:pt>
    <dgm:pt modelId="{492A2802-142B-44AA-8609-EBBF2B9543C5}" type="pres">
      <dgm:prSet presAssocID="{92BCFDD1-A60F-4666-BF7B-5B3711599407}" presName="FourNodes_3" presStyleLbl="node1" presStyleIdx="2" presStyleCnt="4">
        <dgm:presLayoutVars>
          <dgm:bulletEnabled val="1"/>
        </dgm:presLayoutVars>
      </dgm:prSet>
      <dgm:spPr/>
    </dgm:pt>
    <dgm:pt modelId="{6A4E300B-1C7B-4357-A93D-6D7A04731501}" type="pres">
      <dgm:prSet presAssocID="{92BCFDD1-A60F-4666-BF7B-5B3711599407}" presName="FourNodes_4" presStyleLbl="node1" presStyleIdx="3" presStyleCnt="4">
        <dgm:presLayoutVars>
          <dgm:bulletEnabled val="1"/>
        </dgm:presLayoutVars>
      </dgm:prSet>
      <dgm:spPr/>
    </dgm:pt>
    <dgm:pt modelId="{91583A2E-00B2-49C5-A945-D243C27099D9}" type="pres">
      <dgm:prSet presAssocID="{92BCFDD1-A60F-4666-BF7B-5B3711599407}" presName="FourConn_1-2" presStyleLbl="fgAccFollowNode1" presStyleIdx="0" presStyleCnt="3">
        <dgm:presLayoutVars>
          <dgm:bulletEnabled val="1"/>
        </dgm:presLayoutVars>
      </dgm:prSet>
      <dgm:spPr/>
    </dgm:pt>
    <dgm:pt modelId="{C1A76761-33FD-4FEB-9316-FF0D4656DF2B}" type="pres">
      <dgm:prSet presAssocID="{92BCFDD1-A60F-4666-BF7B-5B3711599407}" presName="FourConn_2-3" presStyleLbl="fgAccFollowNode1" presStyleIdx="1" presStyleCnt="3">
        <dgm:presLayoutVars>
          <dgm:bulletEnabled val="1"/>
        </dgm:presLayoutVars>
      </dgm:prSet>
      <dgm:spPr/>
    </dgm:pt>
    <dgm:pt modelId="{C51276C4-B344-4BCB-8EED-8346744BE19F}" type="pres">
      <dgm:prSet presAssocID="{92BCFDD1-A60F-4666-BF7B-5B3711599407}" presName="FourConn_3-4" presStyleLbl="fgAccFollowNode1" presStyleIdx="2" presStyleCnt="3">
        <dgm:presLayoutVars>
          <dgm:bulletEnabled val="1"/>
        </dgm:presLayoutVars>
      </dgm:prSet>
      <dgm:spPr/>
    </dgm:pt>
    <dgm:pt modelId="{5C8F3EA5-4610-4506-8B9C-6DB2A7408868}" type="pres">
      <dgm:prSet presAssocID="{92BCFDD1-A60F-4666-BF7B-5B3711599407}" presName="FourNodes_1_text" presStyleLbl="node1" presStyleIdx="3" presStyleCnt="4">
        <dgm:presLayoutVars>
          <dgm:bulletEnabled val="1"/>
        </dgm:presLayoutVars>
      </dgm:prSet>
      <dgm:spPr/>
    </dgm:pt>
    <dgm:pt modelId="{2F954FCF-5BF9-49FD-8FA2-96940249D3AC}" type="pres">
      <dgm:prSet presAssocID="{92BCFDD1-A60F-4666-BF7B-5B3711599407}" presName="FourNodes_2_text" presStyleLbl="node1" presStyleIdx="3" presStyleCnt="4">
        <dgm:presLayoutVars>
          <dgm:bulletEnabled val="1"/>
        </dgm:presLayoutVars>
      </dgm:prSet>
      <dgm:spPr/>
    </dgm:pt>
    <dgm:pt modelId="{1334302B-0289-4447-8628-022BF994FCFA}" type="pres">
      <dgm:prSet presAssocID="{92BCFDD1-A60F-4666-BF7B-5B3711599407}" presName="FourNodes_3_text" presStyleLbl="node1" presStyleIdx="3" presStyleCnt="4">
        <dgm:presLayoutVars>
          <dgm:bulletEnabled val="1"/>
        </dgm:presLayoutVars>
      </dgm:prSet>
      <dgm:spPr/>
    </dgm:pt>
    <dgm:pt modelId="{DB55989A-0D5D-450C-B2B3-1CEE139B591C}" type="pres">
      <dgm:prSet presAssocID="{92BCFDD1-A60F-4666-BF7B-5B3711599407}" presName="FourNodes_4_text" presStyleLbl="node1" presStyleIdx="3" presStyleCnt="4">
        <dgm:presLayoutVars>
          <dgm:bulletEnabled val="1"/>
        </dgm:presLayoutVars>
      </dgm:prSet>
      <dgm:spPr/>
    </dgm:pt>
  </dgm:ptLst>
  <dgm:cxnLst>
    <dgm:cxn modelId="{A3C71400-2FAF-43B7-99C0-565747CFCAE9}" type="presOf" srcId="{83204870-630C-4DA3-9740-4745C02E5DC8}" destId="{5C8F3EA5-4610-4506-8B9C-6DB2A7408868}" srcOrd="1" destOrd="0" presId="urn:microsoft.com/office/officeart/2005/8/layout/vProcess5"/>
    <dgm:cxn modelId="{A57A270A-B6EB-4421-B404-B9527ABA91D4}" srcId="{92BCFDD1-A60F-4666-BF7B-5B3711599407}" destId="{A9EFB1DF-DCB4-4C51-BB5B-BCC870792816}" srcOrd="1" destOrd="0" parTransId="{AB901E16-7614-4368-BB24-DD21196DAE72}" sibTransId="{C0307133-56DD-4600-80D0-56BEE65FA7EF}"/>
    <dgm:cxn modelId="{9FF08F1E-E92A-4F88-89E4-23826A590571}" type="presOf" srcId="{83204870-630C-4DA3-9740-4745C02E5DC8}" destId="{45584665-40E6-440C-B1C3-6ADDD185ADA1}" srcOrd="0" destOrd="0" presId="urn:microsoft.com/office/officeart/2005/8/layout/vProcess5"/>
    <dgm:cxn modelId="{B3294B26-891F-439E-8C1B-79B99BF5B1F7}" type="presOf" srcId="{C0307133-56DD-4600-80D0-56BEE65FA7EF}" destId="{C1A76761-33FD-4FEB-9316-FF0D4656DF2B}" srcOrd="0" destOrd="0" presId="urn:microsoft.com/office/officeart/2005/8/layout/vProcess5"/>
    <dgm:cxn modelId="{C32A1127-BC47-4066-961D-63C49C161AEA}" type="presOf" srcId="{A9EFB1DF-DCB4-4C51-BB5B-BCC870792816}" destId="{EED84D4C-0C74-4B9C-9586-4FA34AD79276}" srcOrd="0" destOrd="0" presId="urn:microsoft.com/office/officeart/2005/8/layout/vProcess5"/>
    <dgm:cxn modelId="{5A1AD55C-7C1F-4B32-AD5B-3B06B5647635}" type="presOf" srcId="{92BCFDD1-A60F-4666-BF7B-5B3711599407}" destId="{A235CD62-7413-4BE8-AE50-CE01CCE20AB2}" srcOrd="0" destOrd="0" presId="urn:microsoft.com/office/officeart/2005/8/layout/vProcess5"/>
    <dgm:cxn modelId="{8BF74843-D941-4B1B-99C0-C4E26C857EA4}" type="presOf" srcId="{878CF3CC-7023-4967-94AA-171479A9E477}" destId="{91583A2E-00B2-49C5-A945-D243C27099D9}" srcOrd="0" destOrd="0" presId="urn:microsoft.com/office/officeart/2005/8/layout/vProcess5"/>
    <dgm:cxn modelId="{5443E96B-2806-4465-A1E8-C2B73C9A3E64}" type="presOf" srcId="{A423AE22-1A73-4008-9B3F-3B9215E902C8}" destId="{6A4E300B-1C7B-4357-A93D-6D7A04731501}" srcOrd="0" destOrd="0" presId="urn:microsoft.com/office/officeart/2005/8/layout/vProcess5"/>
    <dgm:cxn modelId="{41868D4C-4160-4969-B8D4-819F22E35A0B}" type="presOf" srcId="{A423AE22-1A73-4008-9B3F-3B9215E902C8}" destId="{DB55989A-0D5D-450C-B2B3-1CEE139B591C}" srcOrd="1" destOrd="0" presId="urn:microsoft.com/office/officeart/2005/8/layout/vProcess5"/>
    <dgm:cxn modelId="{E1D8964D-C114-4BBA-8BC8-BC5EA4771FA7}" type="presOf" srcId="{D4961D24-648B-4E6C-9931-C65EFFC80400}" destId="{1334302B-0289-4447-8628-022BF994FCFA}" srcOrd="1" destOrd="0" presId="urn:microsoft.com/office/officeart/2005/8/layout/vProcess5"/>
    <dgm:cxn modelId="{D8F3F272-7141-40F5-8880-4643243AD92F}" type="presOf" srcId="{A9EFB1DF-DCB4-4C51-BB5B-BCC870792816}" destId="{2F954FCF-5BF9-49FD-8FA2-96940249D3AC}" srcOrd="1" destOrd="0" presId="urn:microsoft.com/office/officeart/2005/8/layout/vProcess5"/>
    <dgm:cxn modelId="{A11A0054-7D69-4944-A88F-E19A6B805CE3}" srcId="{92BCFDD1-A60F-4666-BF7B-5B3711599407}" destId="{A423AE22-1A73-4008-9B3F-3B9215E902C8}" srcOrd="3" destOrd="0" parTransId="{5CE0E1A1-0AE4-40D3-B6EB-8DE3E99702EA}" sibTransId="{1763590B-1EA1-41B9-B2EC-4E15564E43D0}"/>
    <dgm:cxn modelId="{459A9A8A-1175-4B04-8C01-062EAB8E0296}" type="presOf" srcId="{D4961D24-648B-4E6C-9931-C65EFFC80400}" destId="{492A2802-142B-44AA-8609-EBBF2B9543C5}" srcOrd="0" destOrd="0" presId="urn:microsoft.com/office/officeart/2005/8/layout/vProcess5"/>
    <dgm:cxn modelId="{BF3648BC-1932-4ED4-8606-968C0ED3802D}" type="presOf" srcId="{DB406880-54F2-41B4-907B-7064A5305623}" destId="{C51276C4-B344-4BCB-8EED-8346744BE19F}" srcOrd="0" destOrd="0" presId="urn:microsoft.com/office/officeart/2005/8/layout/vProcess5"/>
    <dgm:cxn modelId="{F109F5EA-2F89-4D1D-9916-AB186EB47B59}" srcId="{92BCFDD1-A60F-4666-BF7B-5B3711599407}" destId="{83204870-630C-4DA3-9740-4745C02E5DC8}" srcOrd="0" destOrd="0" parTransId="{B4B6283A-2DC6-4BF6-AA04-2716ABE34036}" sibTransId="{878CF3CC-7023-4967-94AA-171479A9E477}"/>
    <dgm:cxn modelId="{501773ED-9003-4C00-8931-22A1CF3DAA81}" srcId="{92BCFDD1-A60F-4666-BF7B-5B3711599407}" destId="{D4961D24-648B-4E6C-9931-C65EFFC80400}" srcOrd="2" destOrd="0" parTransId="{EEAAF37C-05F3-4D90-8E54-A8D8347FA568}" sibTransId="{DB406880-54F2-41B4-907B-7064A5305623}"/>
    <dgm:cxn modelId="{4A6BCDA3-90E5-4D36-93E6-87A0E3A532F8}" type="presParOf" srcId="{A235CD62-7413-4BE8-AE50-CE01CCE20AB2}" destId="{7C0F4E81-41C1-4AA9-B84C-1C26B87A6420}" srcOrd="0" destOrd="0" presId="urn:microsoft.com/office/officeart/2005/8/layout/vProcess5"/>
    <dgm:cxn modelId="{CF6A81D7-161A-4989-A3A0-0DBF273DEFE2}" type="presParOf" srcId="{A235CD62-7413-4BE8-AE50-CE01CCE20AB2}" destId="{45584665-40E6-440C-B1C3-6ADDD185ADA1}" srcOrd="1" destOrd="0" presId="urn:microsoft.com/office/officeart/2005/8/layout/vProcess5"/>
    <dgm:cxn modelId="{E36F02A4-3164-43A7-B79F-7B81A775B4F8}" type="presParOf" srcId="{A235CD62-7413-4BE8-AE50-CE01CCE20AB2}" destId="{EED84D4C-0C74-4B9C-9586-4FA34AD79276}" srcOrd="2" destOrd="0" presId="urn:microsoft.com/office/officeart/2005/8/layout/vProcess5"/>
    <dgm:cxn modelId="{720BFB51-3696-4744-BB1A-C842E27F5652}" type="presParOf" srcId="{A235CD62-7413-4BE8-AE50-CE01CCE20AB2}" destId="{492A2802-142B-44AA-8609-EBBF2B9543C5}" srcOrd="3" destOrd="0" presId="urn:microsoft.com/office/officeart/2005/8/layout/vProcess5"/>
    <dgm:cxn modelId="{62D8B042-C822-48F8-919B-20FA9BDF2302}" type="presParOf" srcId="{A235CD62-7413-4BE8-AE50-CE01CCE20AB2}" destId="{6A4E300B-1C7B-4357-A93D-6D7A04731501}" srcOrd="4" destOrd="0" presId="urn:microsoft.com/office/officeart/2005/8/layout/vProcess5"/>
    <dgm:cxn modelId="{1ADF236A-9D85-492E-A1C5-FFBCCDC841D4}" type="presParOf" srcId="{A235CD62-7413-4BE8-AE50-CE01CCE20AB2}" destId="{91583A2E-00B2-49C5-A945-D243C27099D9}" srcOrd="5" destOrd="0" presId="urn:microsoft.com/office/officeart/2005/8/layout/vProcess5"/>
    <dgm:cxn modelId="{B57901DC-F47F-46C8-9E11-130BCBB350F2}" type="presParOf" srcId="{A235CD62-7413-4BE8-AE50-CE01CCE20AB2}" destId="{C1A76761-33FD-4FEB-9316-FF0D4656DF2B}" srcOrd="6" destOrd="0" presId="urn:microsoft.com/office/officeart/2005/8/layout/vProcess5"/>
    <dgm:cxn modelId="{AEFD7CCC-F9B5-43F3-9FE7-B80EA176A0C4}" type="presParOf" srcId="{A235CD62-7413-4BE8-AE50-CE01CCE20AB2}" destId="{C51276C4-B344-4BCB-8EED-8346744BE19F}" srcOrd="7" destOrd="0" presId="urn:microsoft.com/office/officeart/2005/8/layout/vProcess5"/>
    <dgm:cxn modelId="{8AADED6D-C600-45ED-BA6E-E7053F64A06C}" type="presParOf" srcId="{A235CD62-7413-4BE8-AE50-CE01CCE20AB2}" destId="{5C8F3EA5-4610-4506-8B9C-6DB2A7408868}" srcOrd="8" destOrd="0" presId="urn:microsoft.com/office/officeart/2005/8/layout/vProcess5"/>
    <dgm:cxn modelId="{73E9D051-3BF8-4949-93E4-CC133F9E038F}" type="presParOf" srcId="{A235CD62-7413-4BE8-AE50-CE01CCE20AB2}" destId="{2F954FCF-5BF9-49FD-8FA2-96940249D3AC}" srcOrd="9" destOrd="0" presId="urn:microsoft.com/office/officeart/2005/8/layout/vProcess5"/>
    <dgm:cxn modelId="{3C74B74D-530C-4197-B79E-9C3A224C32D1}" type="presParOf" srcId="{A235CD62-7413-4BE8-AE50-CE01CCE20AB2}" destId="{1334302B-0289-4447-8628-022BF994FCFA}" srcOrd="10" destOrd="0" presId="urn:microsoft.com/office/officeart/2005/8/layout/vProcess5"/>
    <dgm:cxn modelId="{FDF2EDF7-9A6F-4EFC-A6C9-46A603798199}" type="presParOf" srcId="{A235CD62-7413-4BE8-AE50-CE01CCE20AB2}" destId="{DB55989A-0D5D-450C-B2B3-1CEE139B591C}"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0747E6-7721-4C97-9401-8611A92CF0B1}"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26ABD229-EEC8-4ADB-B671-F13FF51A89DE}">
      <dgm:prSet/>
      <dgm:spPr/>
      <dgm:t>
        <a:bodyPr/>
        <a:lstStyle/>
        <a:p>
          <a:r>
            <a:rPr lang="en-US" baseline="0" dirty="0"/>
            <a:t> </a:t>
          </a:r>
          <a:r>
            <a:rPr lang="en-US" baseline="0" dirty="0" err="1"/>
            <a:t>Fagocytose</a:t>
          </a:r>
          <a:r>
            <a:rPr lang="en-US" baseline="0" dirty="0"/>
            <a:t>: </a:t>
          </a:r>
          <a:r>
            <a:rPr lang="en-US" baseline="0" dirty="0" err="1"/>
            <a:t>proces</a:t>
          </a:r>
          <a:r>
            <a:rPr lang="en-US" baseline="0" dirty="0"/>
            <a:t> </a:t>
          </a:r>
          <a:r>
            <a:rPr lang="en-US" baseline="0" dirty="0" err="1"/>
            <a:t>waarbij</a:t>
          </a:r>
          <a:r>
            <a:rPr lang="en-US" baseline="0" dirty="0"/>
            <a:t> </a:t>
          </a:r>
          <a:r>
            <a:rPr lang="en-US" baseline="0" dirty="0" err="1"/>
            <a:t>een</a:t>
          </a:r>
          <a:r>
            <a:rPr lang="en-US" baseline="0" dirty="0"/>
            <a:t> </a:t>
          </a:r>
          <a:r>
            <a:rPr lang="en-US" baseline="0" dirty="0" err="1"/>
            <a:t>leucocyt</a:t>
          </a:r>
          <a:r>
            <a:rPr lang="en-US" baseline="0" dirty="0"/>
            <a:t>( </a:t>
          </a:r>
          <a:r>
            <a:rPr lang="en-US" baseline="0" dirty="0" err="1"/>
            <a:t>witte</a:t>
          </a:r>
          <a:r>
            <a:rPr lang="en-US" baseline="0" dirty="0"/>
            <a:t> </a:t>
          </a:r>
          <a:r>
            <a:rPr lang="en-US" baseline="0" dirty="0" err="1"/>
            <a:t>bloedcel</a:t>
          </a:r>
          <a:r>
            <a:rPr lang="en-US" baseline="0" dirty="0"/>
            <a:t>) </a:t>
          </a:r>
          <a:r>
            <a:rPr lang="en-US" baseline="0" dirty="0" err="1"/>
            <a:t>een</a:t>
          </a:r>
          <a:r>
            <a:rPr lang="en-US" baseline="0" dirty="0"/>
            <a:t> </a:t>
          </a:r>
          <a:r>
            <a:rPr lang="en-US" baseline="0" dirty="0" err="1"/>
            <a:t>m.o.</a:t>
          </a:r>
          <a:r>
            <a:rPr lang="en-US" baseline="0" dirty="0"/>
            <a:t> of virus </a:t>
          </a:r>
          <a:r>
            <a:rPr lang="en-US" baseline="0" dirty="0" err="1"/>
            <a:t>insluit</a:t>
          </a:r>
          <a:r>
            <a:rPr lang="en-US" baseline="0" dirty="0"/>
            <a:t> </a:t>
          </a:r>
          <a:r>
            <a:rPr lang="en-US" baseline="0" dirty="0" err="1"/>
            <a:t>en</a:t>
          </a:r>
          <a:r>
            <a:rPr lang="en-US" baseline="0" dirty="0"/>
            <a:t> </a:t>
          </a:r>
          <a:r>
            <a:rPr lang="en-US" baseline="0" dirty="0" err="1"/>
            <a:t>verteerd</a:t>
          </a:r>
          <a:r>
            <a:rPr lang="en-US" baseline="0" dirty="0"/>
            <a:t>(</a:t>
          </a:r>
          <a:r>
            <a:rPr lang="en-US" baseline="0" dirty="0" err="1"/>
            <a:t>bevat</a:t>
          </a:r>
          <a:r>
            <a:rPr lang="en-US" baseline="0" dirty="0"/>
            <a:t> </a:t>
          </a:r>
          <a:r>
            <a:rPr lang="en-US" baseline="0" dirty="0" err="1"/>
            <a:t>bepaald</a:t>
          </a:r>
          <a:r>
            <a:rPr lang="en-US" baseline="0" dirty="0"/>
            <a:t> </a:t>
          </a:r>
          <a:r>
            <a:rPr lang="en-US" baseline="0" dirty="0" err="1"/>
            <a:t>enzym</a:t>
          </a:r>
          <a:r>
            <a:rPr lang="en-US" baseline="0" dirty="0"/>
            <a:t>)</a:t>
          </a:r>
          <a:endParaRPr lang="en-US" dirty="0"/>
        </a:p>
      </dgm:t>
    </dgm:pt>
    <dgm:pt modelId="{761E6175-55BC-4D72-8ABB-3998C7F89D12}" type="parTrans" cxnId="{DFEC847B-EFA9-4858-939D-1C61ACDC7EDA}">
      <dgm:prSet/>
      <dgm:spPr/>
      <dgm:t>
        <a:bodyPr/>
        <a:lstStyle/>
        <a:p>
          <a:endParaRPr lang="en-US"/>
        </a:p>
      </dgm:t>
    </dgm:pt>
    <dgm:pt modelId="{140BC962-BD9B-4F73-9655-ABCFEF0D0A3D}" type="sibTrans" cxnId="{DFEC847B-EFA9-4858-939D-1C61ACDC7EDA}">
      <dgm:prSet/>
      <dgm:spPr/>
      <dgm:t>
        <a:bodyPr/>
        <a:lstStyle/>
        <a:p>
          <a:endParaRPr lang="en-US"/>
        </a:p>
      </dgm:t>
    </dgm:pt>
    <dgm:pt modelId="{A52F4027-1E05-4500-B7E8-F9E7CD06F17E}">
      <dgm:prSet/>
      <dgm:spPr/>
      <dgm:t>
        <a:bodyPr/>
        <a:lstStyle/>
        <a:p>
          <a:r>
            <a:rPr lang="en-US" dirty="0" err="1"/>
            <a:t>Voorbeelden</a:t>
          </a:r>
          <a:r>
            <a:rPr lang="en-US" dirty="0"/>
            <a:t> van </a:t>
          </a:r>
          <a:r>
            <a:rPr lang="en-US" dirty="0" err="1"/>
            <a:t>leucocyten</a:t>
          </a:r>
          <a:r>
            <a:rPr lang="en-US" dirty="0"/>
            <a:t> die </a:t>
          </a:r>
          <a:r>
            <a:rPr lang="en-US" dirty="0" err="1"/>
            <a:t>hier</a:t>
          </a:r>
          <a:r>
            <a:rPr lang="en-US" dirty="0"/>
            <a:t> </a:t>
          </a:r>
          <a:r>
            <a:rPr lang="en-US" dirty="0" err="1"/>
            <a:t>bij</a:t>
          </a:r>
          <a:r>
            <a:rPr lang="en-US" dirty="0"/>
            <a:t> </a:t>
          </a:r>
          <a:r>
            <a:rPr lang="en-US" dirty="0" err="1"/>
            <a:t>betrokken</a:t>
          </a:r>
          <a:r>
            <a:rPr lang="en-US" dirty="0"/>
            <a:t> </a:t>
          </a:r>
          <a:r>
            <a:rPr lang="en-US" dirty="0" err="1"/>
            <a:t>zijn</a:t>
          </a:r>
          <a:r>
            <a:rPr lang="en-US" dirty="0"/>
            <a:t>: </a:t>
          </a:r>
          <a:r>
            <a:rPr lang="en-US" dirty="0" err="1"/>
            <a:t>granulocyten</a:t>
          </a:r>
          <a:r>
            <a:rPr lang="en-US" dirty="0"/>
            <a:t> </a:t>
          </a:r>
          <a:r>
            <a:rPr lang="en-US" dirty="0" err="1"/>
            <a:t>en</a:t>
          </a:r>
          <a:r>
            <a:rPr lang="en-US" dirty="0"/>
            <a:t> </a:t>
          </a:r>
          <a:r>
            <a:rPr lang="en-US" dirty="0" err="1"/>
            <a:t>macrofagen</a:t>
          </a:r>
          <a:endParaRPr lang="en-US" dirty="0"/>
        </a:p>
      </dgm:t>
    </dgm:pt>
    <dgm:pt modelId="{7E1CD009-3EF9-4B84-B6EF-9CE1980B106C}" type="parTrans" cxnId="{992C6069-336C-4BDB-8E7E-0EE3FDDF278D}">
      <dgm:prSet/>
      <dgm:spPr/>
      <dgm:t>
        <a:bodyPr/>
        <a:lstStyle/>
        <a:p>
          <a:endParaRPr lang="en-US"/>
        </a:p>
      </dgm:t>
    </dgm:pt>
    <dgm:pt modelId="{0AE30888-0AB2-41CC-8BCC-7A610ACEE0E3}" type="sibTrans" cxnId="{992C6069-336C-4BDB-8E7E-0EE3FDDF278D}">
      <dgm:prSet/>
      <dgm:spPr/>
      <dgm:t>
        <a:bodyPr/>
        <a:lstStyle/>
        <a:p>
          <a:endParaRPr lang="en-US"/>
        </a:p>
      </dgm:t>
    </dgm:pt>
    <dgm:pt modelId="{DCB80E9A-BD23-4C98-8BA5-CE41A0466AB2}">
      <dgm:prSet/>
      <dgm:spPr/>
      <dgm:t>
        <a:bodyPr/>
        <a:lstStyle/>
        <a:p>
          <a:r>
            <a:rPr lang="nl-NL" dirty="0"/>
            <a:t> macrofagen brengen </a:t>
          </a:r>
          <a:r>
            <a:rPr lang="nl-NL" dirty="0" err="1"/>
            <a:t>gefagocyteerde</a:t>
          </a:r>
          <a:r>
            <a:rPr lang="nl-NL" dirty="0"/>
            <a:t> stoffen naar de lymfeklieren. De  lymfocyten worden actief en gaan antistoffen maken</a:t>
          </a:r>
          <a:endParaRPr lang="en-US" dirty="0"/>
        </a:p>
      </dgm:t>
    </dgm:pt>
    <dgm:pt modelId="{5292E9B5-6B6A-4430-AFC2-E0E9007188CB}" type="parTrans" cxnId="{CDC7E559-C447-4A60-BB7C-0B2E32A91CEA}">
      <dgm:prSet/>
      <dgm:spPr/>
      <dgm:t>
        <a:bodyPr/>
        <a:lstStyle/>
        <a:p>
          <a:endParaRPr lang="en-US"/>
        </a:p>
      </dgm:t>
    </dgm:pt>
    <dgm:pt modelId="{78E2A94F-216B-4DE7-BF28-707EC9E8C740}" type="sibTrans" cxnId="{CDC7E559-C447-4A60-BB7C-0B2E32A91CEA}">
      <dgm:prSet/>
      <dgm:spPr/>
      <dgm:t>
        <a:bodyPr/>
        <a:lstStyle/>
        <a:p>
          <a:endParaRPr lang="en-US"/>
        </a:p>
      </dgm:t>
    </dgm:pt>
    <dgm:pt modelId="{70CD6D18-0C33-4698-B151-C9A283A0C027}" type="pres">
      <dgm:prSet presAssocID="{3A0747E6-7721-4C97-9401-8611A92CF0B1}" presName="diagram" presStyleCnt="0">
        <dgm:presLayoutVars>
          <dgm:dir/>
          <dgm:resizeHandles val="exact"/>
        </dgm:presLayoutVars>
      </dgm:prSet>
      <dgm:spPr/>
    </dgm:pt>
    <dgm:pt modelId="{FD86B215-2485-4B82-B9DF-272DEB4D5831}" type="pres">
      <dgm:prSet presAssocID="{26ABD229-EEC8-4ADB-B671-F13FF51A89DE}" presName="node" presStyleLbl="node1" presStyleIdx="0" presStyleCnt="3">
        <dgm:presLayoutVars>
          <dgm:bulletEnabled val="1"/>
        </dgm:presLayoutVars>
      </dgm:prSet>
      <dgm:spPr/>
    </dgm:pt>
    <dgm:pt modelId="{AC533F4B-1D9F-4FBE-9D79-3AC030895655}" type="pres">
      <dgm:prSet presAssocID="{140BC962-BD9B-4F73-9655-ABCFEF0D0A3D}" presName="sibTrans" presStyleCnt="0"/>
      <dgm:spPr/>
    </dgm:pt>
    <dgm:pt modelId="{CF0495ED-6604-4D17-842F-916EE1DD04D1}" type="pres">
      <dgm:prSet presAssocID="{A52F4027-1E05-4500-B7E8-F9E7CD06F17E}" presName="node" presStyleLbl="node1" presStyleIdx="1" presStyleCnt="3">
        <dgm:presLayoutVars>
          <dgm:bulletEnabled val="1"/>
        </dgm:presLayoutVars>
      </dgm:prSet>
      <dgm:spPr/>
    </dgm:pt>
    <dgm:pt modelId="{17068579-C3C9-4D39-BC82-BF1D7EAE22B3}" type="pres">
      <dgm:prSet presAssocID="{0AE30888-0AB2-41CC-8BCC-7A610ACEE0E3}" presName="sibTrans" presStyleCnt="0"/>
      <dgm:spPr/>
    </dgm:pt>
    <dgm:pt modelId="{24481CAE-6E8A-4D44-BE3A-1C9C07A2E0A2}" type="pres">
      <dgm:prSet presAssocID="{DCB80E9A-BD23-4C98-8BA5-CE41A0466AB2}" presName="node" presStyleLbl="node1" presStyleIdx="2" presStyleCnt="3">
        <dgm:presLayoutVars>
          <dgm:bulletEnabled val="1"/>
        </dgm:presLayoutVars>
      </dgm:prSet>
      <dgm:spPr/>
    </dgm:pt>
  </dgm:ptLst>
  <dgm:cxnLst>
    <dgm:cxn modelId="{582D1F64-6F6D-4189-B7E4-36EB30B46DE4}" type="presOf" srcId="{DCB80E9A-BD23-4C98-8BA5-CE41A0466AB2}" destId="{24481CAE-6E8A-4D44-BE3A-1C9C07A2E0A2}" srcOrd="0" destOrd="0" presId="urn:microsoft.com/office/officeart/2005/8/layout/default"/>
    <dgm:cxn modelId="{992C6069-336C-4BDB-8E7E-0EE3FDDF278D}" srcId="{3A0747E6-7721-4C97-9401-8611A92CF0B1}" destId="{A52F4027-1E05-4500-B7E8-F9E7CD06F17E}" srcOrd="1" destOrd="0" parTransId="{7E1CD009-3EF9-4B84-B6EF-9CE1980B106C}" sibTransId="{0AE30888-0AB2-41CC-8BCC-7A610ACEE0E3}"/>
    <dgm:cxn modelId="{CDC7E559-C447-4A60-BB7C-0B2E32A91CEA}" srcId="{3A0747E6-7721-4C97-9401-8611A92CF0B1}" destId="{DCB80E9A-BD23-4C98-8BA5-CE41A0466AB2}" srcOrd="2" destOrd="0" parTransId="{5292E9B5-6B6A-4430-AFC2-E0E9007188CB}" sibTransId="{78E2A94F-216B-4DE7-BF28-707EC9E8C740}"/>
    <dgm:cxn modelId="{DFEC847B-EFA9-4858-939D-1C61ACDC7EDA}" srcId="{3A0747E6-7721-4C97-9401-8611A92CF0B1}" destId="{26ABD229-EEC8-4ADB-B671-F13FF51A89DE}" srcOrd="0" destOrd="0" parTransId="{761E6175-55BC-4D72-8ABB-3998C7F89D12}" sibTransId="{140BC962-BD9B-4F73-9655-ABCFEF0D0A3D}"/>
    <dgm:cxn modelId="{861EF07C-B91C-449D-BA23-7A6645638929}" type="presOf" srcId="{3A0747E6-7721-4C97-9401-8611A92CF0B1}" destId="{70CD6D18-0C33-4698-B151-C9A283A0C027}" srcOrd="0" destOrd="0" presId="urn:microsoft.com/office/officeart/2005/8/layout/default"/>
    <dgm:cxn modelId="{FF45D081-A623-4C80-AF96-0A710E5B9574}" type="presOf" srcId="{A52F4027-1E05-4500-B7E8-F9E7CD06F17E}" destId="{CF0495ED-6604-4D17-842F-916EE1DD04D1}" srcOrd="0" destOrd="0" presId="urn:microsoft.com/office/officeart/2005/8/layout/default"/>
    <dgm:cxn modelId="{54C3A2FB-E280-4FBD-AE79-5E58C7BD2577}" type="presOf" srcId="{26ABD229-EEC8-4ADB-B671-F13FF51A89DE}" destId="{FD86B215-2485-4B82-B9DF-272DEB4D5831}" srcOrd="0" destOrd="0" presId="urn:microsoft.com/office/officeart/2005/8/layout/default"/>
    <dgm:cxn modelId="{54D57B5B-E18C-44B0-8E87-7336B3FFAC2C}" type="presParOf" srcId="{70CD6D18-0C33-4698-B151-C9A283A0C027}" destId="{FD86B215-2485-4B82-B9DF-272DEB4D5831}" srcOrd="0" destOrd="0" presId="urn:microsoft.com/office/officeart/2005/8/layout/default"/>
    <dgm:cxn modelId="{4B64CC0A-14BF-4426-8507-C541B314200B}" type="presParOf" srcId="{70CD6D18-0C33-4698-B151-C9A283A0C027}" destId="{AC533F4B-1D9F-4FBE-9D79-3AC030895655}" srcOrd="1" destOrd="0" presId="urn:microsoft.com/office/officeart/2005/8/layout/default"/>
    <dgm:cxn modelId="{445B43F2-68EA-442A-B506-3693FA33520C}" type="presParOf" srcId="{70CD6D18-0C33-4698-B151-C9A283A0C027}" destId="{CF0495ED-6604-4D17-842F-916EE1DD04D1}" srcOrd="2" destOrd="0" presId="urn:microsoft.com/office/officeart/2005/8/layout/default"/>
    <dgm:cxn modelId="{03B81234-AF3A-4F6B-A02E-B9C63D6B2F51}" type="presParOf" srcId="{70CD6D18-0C33-4698-B151-C9A283A0C027}" destId="{17068579-C3C9-4D39-BC82-BF1D7EAE22B3}" srcOrd="3" destOrd="0" presId="urn:microsoft.com/office/officeart/2005/8/layout/default"/>
    <dgm:cxn modelId="{8E6D6BA8-4C7A-4BAC-96DD-CAD33D76CAB1}" type="presParOf" srcId="{70CD6D18-0C33-4698-B151-C9A283A0C027}" destId="{24481CAE-6E8A-4D44-BE3A-1C9C07A2E0A2}"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FF605-EBA3-4C03-9005-F7D0EDE5EE2B}">
      <dsp:nvSpPr>
        <dsp:cNvPr id="0" name=""/>
        <dsp:cNvSpPr/>
      </dsp:nvSpPr>
      <dsp:spPr>
        <a:xfrm>
          <a:off x="0" y="842764"/>
          <a:ext cx="3180953" cy="1908571"/>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nl-NL" sz="2500" kern="1200"/>
            <a:t>Je kunt uitleggen hoe het afweersysteem in de basis werkt</a:t>
          </a:r>
          <a:endParaRPr lang="en-US" sz="2500" kern="1200"/>
        </a:p>
      </dsp:txBody>
      <dsp:txXfrm>
        <a:off x="0" y="842764"/>
        <a:ext cx="3180953" cy="1908571"/>
      </dsp:txXfrm>
    </dsp:sp>
    <dsp:sp modelId="{1520F4E8-FE27-4B8B-98FA-7F93BFF38D36}">
      <dsp:nvSpPr>
        <dsp:cNvPr id="0" name=""/>
        <dsp:cNvSpPr/>
      </dsp:nvSpPr>
      <dsp:spPr>
        <a:xfrm>
          <a:off x="3499048" y="842764"/>
          <a:ext cx="3180953" cy="1908571"/>
        </a:xfrm>
        <a:prstGeom prst="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nl-NL" sz="2500" kern="1200"/>
            <a:t>Je kent de begrippen endogeen en exogeen</a:t>
          </a:r>
          <a:endParaRPr lang="en-US" sz="2500" kern="1200"/>
        </a:p>
      </dsp:txBody>
      <dsp:txXfrm>
        <a:off x="3499048" y="842764"/>
        <a:ext cx="3180953" cy="1908571"/>
      </dsp:txXfrm>
    </dsp:sp>
    <dsp:sp modelId="{0E92D76C-6D41-4AAF-8842-1F31417FD5B3}">
      <dsp:nvSpPr>
        <dsp:cNvPr id="0" name=""/>
        <dsp:cNvSpPr/>
      </dsp:nvSpPr>
      <dsp:spPr>
        <a:xfrm>
          <a:off x="6998096" y="842764"/>
          <a:ext cx="3180953" cy="1908571"/>
        </a:xfrm>
        <a:prstGeom prst="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defRPr cap="all"/>
          </a:pPr>
          <a:r>
            <a:rPr lang="nl-NL" sz="2500" kern="1200" dirty="0"/>
            <a:t>Je kent het begrip auto-immuunziekte en hoe dit ontstaat.</a:t>
          </a:r>
          <a:endParaRPr lang="en-US" sz="2500" kern="1200" dirty="0"/>
        </a:p>
      </dsp:txBody>
      <dsp:txXfrm>
        <a:off x="6998096" y="842764"/>
        <a:ext cx="3180953" cy="19085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84665-40E6-440C-B1C3-6ADDD185ADA1}">
      <dsp:nvSpPr>
        <dsp:cNvPr id="0" name=""/>
        <dsp:cNvSpPr/>
      </dsp:nvSpPr>
      <dsp:spPr>
        <a:xfrm>
          <a:off x="0" y="0"/>
          <a:ext cx="8143240" cy="790702"/>
        </a:xfrm>
        <a:prstGeom prst="roundRect">
          <a:avLst>
            <a:gd name="adj" fmla="val 10000"/>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a:t>Elk deel van lichaam (blootgesteld) , van huid tot darm, is gekoloniseerd met eigen m.o. &gt; microbioom</a:t>
          </a:r>
          <a:endParaRPr lang="en-US" sz="2100" kern="1200"/>
        </a:p>
      </dsp:txBody>
      <dsp:txXfrm>
        <a:off x="23159" y="23159"/>
        <a:ext cx="7223196" cy="744384"/>
      </dsp:txXfrm>
    </dsp:sp>
    <dsp:sp modelId="{EED84D4C-0C74-4B9C-9586-4FA34AD79276}">
      <dsp:nvSpPr>
        <dsp:cNvPr id="0" name=""/>
        <dsp:cNvSpPr/>
      </dsp:nvSpPr>
      <dsp:spPr>
        <a:xfrm>
          <a:off x="681996" y="934466"/>
          <a:ext cx="8143240" cy="790702"/>
        </a:xfrm>
        <a:prstGeom prst="roundRect">
          <a:avLst>
            <a:gd name="adj" fmla="val 10000"/>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a:t>Meer dan 3x zoveel bacteriën op en in ons lichaam aanwezig dan het aantal eigen lichaamscellen dat je bezit</a:t>
          </a:r>
          <a:endParaRPr lang="en-US" sz="2100" kern="1200"/>
        </a:p>
      </dsp:txBody>
      <dsp:txXfrm>
        <a:off x="705155" y="957625"/>
        <a:ext cx="6900969" cy="744384"/>
      </dsp:txXfrm>
    </dsp:sp>
    <dsp:sp modelId="{492A2802-142B-44AA-8609-EBBF2B9543C5}">
      <dsp:nvSpPr>
        <dsp:cNvPr id="0" name=""/>
        <dsp:cNvSpPr/>
      </dsp:nvSpPr>
      <dsp:spPr>
        <a:xfrm>
          <a:off x="1353813" y="1868932"/>
          <a:ext cx="8143240" cy="790702"/>
        </a:xfrm>
        <a:prstGeom prst="roundRect">
          <a:avLst>
            <a:gd name="adj" fmla="val 10000"/>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a:t>Commensalen &gt; nuttig </a:t>
          </a:r>
          <a:endParaRPr lang="en-US" sz="2100" kern="1200"/>
        </a:p>
      </dsp:txBody>
      <dsp:txXfrm>
        <a:off x="1376972" y="1892091"/>
        <a:ext cx="6911148" cy="744384"/>
      </dsp:txXfrm>
    </dsp:sp>
    <dsp:sp modelId="{6A4E300B-1C7B-4357-A93D-6D7A04731501}">
      <dsp:nvSpPr>
        <dsp:cNvPr id="0" name=""/>
        <dsp:cNvSpPr/>
      </dsp:nvSpPr>
      <dsp:spPr>
        <a:xfrm>
          <a:off x="2035809" y="2803397"/>
          <a:ext cx="8143240" cy="790702"/>
        </a:xfrm>
        <a:prstGeom prst="roundRect">
          <a:avLst>
            <a:gd name="adj" fmla="val 10000"/>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Blootstelling specifieke m.o. in voedsel of vanuit omgeving &gt; verstoring </a:t>
          </a:r>
          <a:r>
            <a:rPr lang="nl-NL" sz="2100" kern="1200" dirty="0" err="1"/>
            <a:t>mirobioom</a:t>
          </a:r>
          <a:endParaRPr lang="en-US" sz="2100" kern="1200" dirty="0"/>
        </a:p>
      </dsp:txBody>
      <dsp:txXfrm>
        <a:off x="2058968" y="2826556"/>
        <a:ext cx="6900969" cy="744384"/>
      </dsp:txXfrm>
    </dsp:sp>
    <dsp:sp modelId="{91583A2E-00B2-49C5-A945-D243C27099D9}">
      <dsp:nvSpPr>
        <dsp:cNvPr id="0" name=""/>
        <dsp:cNvSpPr/>
      </dsp:nvSpPr>
      <dsp:spPr>
        <a:xfrm>
          <a:off x="7629283" y="605605"/>
          <a:ext cx="513956" cy="51395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744923" y="605605"/>
        <a:ext cx="282676" cy="386752"/>
      </dsp:txXfrm>
    </dsp:sp>
    <dsp:sp modelId="{C1A76761-33FD-4FEB-9316-FF0D4656DF2B}">
      <dsp:nvSpPr>
        <dsp:cNvPr id="0" name=""/>
        <dsp:cNvSpPr/>
      </dsp:nvSpPr>
      <dsp:spPr>
        <a:xfrm>
          <a:off x="8311280" y="1540071"/>
          <a:ext cx="513956" cy="51395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426920" y="1540071"/>
        <a:ext cx="282676" cy="386752"/>
      </dsp:txXfrm>
    </dsp:sp>
    <dsp:sp modelId="{C51276C4-B344-4BCB-8EED-8346744BE19F}">
      <dsp:nvSpPr>
        <dsp:cNvPr id="0" name=""/>
        <dsp:cNvSpPr/>
      </dsp:nvSpPr>
      <dsp:spPr>
        <a:xfrm>
          <a:off x="8983097" y="2474537"/>
          <a:ext cx="513956" cy="513956"/>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098737" y="2474537"/>
        <a:ext cx="282676" cy="386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6B215-2485-4B82-B9DF-272DEB4D5831}">
      <dsp:nvSpPr>
        <dsp:cNvPr id="0" name=""/>
        <dsp:cNvSpPr/>
      </dsp:nvSpPr>
      <dsp:spPr>
        <a:xfrm>
          <a:off x="782258" y="3851"/>
          <a:ext cx="2440644" cy="1464386"/>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baseline="0" dirty="0"/>
            <a:t> </a:t>
          </a:r>
          <a:r>
            <a:rPr lang="en-US" sz="1600" kern="1200" baseline="0" dirty="0" err="1"/>
            <a:t>Fagocytose</a:t>
          </a:r>
          <a:r>
            <a:rPr lang="en-US" sz="1600" kern="1200" baseline="0" dirty="0"/>
            <a:t>: </a:t>
          </a:r>
          <a:r>
            <a:rPr lang="en-US" sz="1600" kern="1200" baseline="0" dirty="0" err="1"/>
            <a:t>proces</a:t>
          </a:r>
          <a:r>
            <a:rPr lang="en-US" sz="1600" kern="1200" baseline="0" dirty="0"/>
            <a:t> </a:t>
          </a:r>
          <a:r>
            <a:rPr lang="en-US" sz="1600" kern="1200" baseline="0" dirty="0" err="1"/>
            <a:t>waarbij</a:t>
          </a:r>
          <a:r>
            <a:rPr lang="en-US" sz="1600" kern="1200" baseline="0" dirty="0"/>
            <a:t> </a:t>
          </a:r>
          <a:r>
            <a:rPr lang="en-US" sz="1600" kern="1200" baseline="0" dirty="0" err="1"/>
            <a:t>een</a:t>
          </a:r>
          <a:r>
            <a:rPr lang="en-US" sz="1600" kern="1200" baseline="0" dirty="0"/>
            <a:t> </a:t>
          </a:r>
          <a:r>
            <a:rPr lang="en-US" sz="1600" kern="1200" baseline="0" dirty="0" err="1"/>
            <a:t>leucocyt</a:t>
          </a:r>
          <a:r>
            <a:rPr lang="en-US" sz="1600" kern="1200" baseline="0" dirty="0"/>
            <a:t>( </a:t>
          </a:r>
          <a:r>
            <a:rPr lang="en-US" sz="1600" kern="1200" baseline="0" dirty="0" err="1"/>
            <a:t>witte</a:t>
          </a:r>
          <a:r>
            <a:rPr lang="en-US" sz="1600" kern="1200" baseline="0" dirty="0"/>
            <a:t> </a:t>
          </a:r>
          <a:r>
            <a:rPr lang="en-US" sz="1600" kern="1200" baseline="0" dirty="0" err="1"/>
            <a:t>bloedcel</a:t>
          </a:r>
          <a:r>
            <a:rPr lang="en-US" sz="1600" kern="1200" baseline="0" dirty="0"/>
            <a:t>) </a:t>
          </a:r>
          <a:r>
            <a:rPr lang="en-US" sz="1600" kern="1200" baseline="0" dirty="0" err="1"/>
            <a:t>een</a:t>
          </a:r>
          <a:r>
            <a:rPr lang="en-US" sz="1600" kern="1200" baseline="0" dirty="0"/>
            <a:t> </a:t>
          </a:r>
          <a:r>
            <a:rPr lang="en-US" sz="1600" kern="1200" baseline="0" dirty="0" err="1"/>
            <a:t>m.o.</a:t>
          </a:r>
          <a:r>
            <a:rPr lang="en-US" sz="1600" kern="1200" baseline="0" dirty="0"/>
            <a:t> of virus </a:t>
          </a:r>
          <a:r>
            <a:rPr lang="en-US" sz="1600" kern="1200" baseline="0" dirty="0" err="1"/>
            <a:t>insluit</a:t>
          </a:r>
          <a:r>
            <a:rPr lang="en-US" sz="1600" kern="1200" baseline="0" dirty="0"/>
            <a:t> </a:t>
          </a:r>
          <a:r>
            <a:rPr lang="en-US" sz="1600" kern="1200" baseline="0" dirty="0" err="1"/>
            <a:t>en</a:t>
          </a:r>
          <a:r>
            <a:rPr lang="en-US" sz="1600" kern="1200" baseline="0" dirty="0"/>
            <a:t> </a:t>
          </a:r>
          <a:r>
            <a:rPr lang="en-US" sz="1600" kern="1200" baseline="0" dirty="0" err="1"/>
            <a:t>verteerd</a:t>
          </a:r>
          <a:r>
            <a:rPr lang="en-US" sz="1600" kern="1200" baseline="0" dirty="0"/>
            <a:t>(</a:t>
          </a:r>
          <a:r>
            <a:rPr lang="en-US" sz="1600" kern="1200" baseline="0" dirty="0" err="1"/>
            <a:t>bevat</a:t>
          </a:r>
          <a:r>
            <a:rPr lang="en-US" sz="1600" kern="1200" baseline="0" dirty="0"/>
            <a:t> </a:t>
          </a:r>
          <a:r>
            <a:rPr lang="en-US" sz="1600" kern="1200" baseline="0" dirty="0" err="1"/>
            <a:t>bepaald</a:t>
          </a:r>
          <a:r>
            <a:rPr lang="en-US" sz="1600" kern="1200" baseline="0" dirty="0"/>
            <a:t> </a:t>
          </a:r>
          <a:r>
            <a:rPr lang="en-US" sz="1600" kern="1200" baseline="0" dirty="0" err="1"/>
            <a:t>enzym</a:t>
          </a:r>
          <a:r>
            <a:rPr lang="en-US" sz="1600" kern="1200" baseline="0" dirty="0"/>
            <a:t>)</a:t>
          </a:r>
          <a:endParaRPr lang="en-US" sz="1600" kern="1200" dirty="0"/>
        </a:p>
      </dsp:txBody>
      <dsp:txXfrm>
        <a:off x="782258" y="3851"/>
        <a:ext cx="2440644" cy="1464386"/>
      </dsp:txXfrm>
    </dsp:sp>
    <dsp:sp modelId="{CF0495ED-6604-4D17-842F-916EE1DD04D1}">
      <dsp:nvSpPr>
        <dsp:cNvPr id="0" name=""/>
        <dsp:cNvSpPr/>
      </dsp:nvSpPr>
      <dsp:spPr>
        <a:xfrm>
          <a:off x="782258" y="1712303"/>
          <a:ext cx="2440644" cy="1464386"/>
        </a:xfrm>
        <a:prstGeom prst="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Voorbeelden</a:t>
          </a:r>
          <a:r>
            <a:rPr lang="en-US" sz="1600" kern="1200" dirty="0"/>
            <a:t> van </a:t>
          </a:r>
          <a:r>
            <a:rPr lang="en-US" sz="1600" kern="1200" dirty="0" err="1"/>
            <a:t>leucocyten</a:t>
          </a:r>
          <a:r>
            <a:rPr lang="en-US" sz="1600" kern="1200" dirty="0"/>
            <a:t> die </a:t>
          </a:r>
          <a:r>
            <a:rPr lang="en-US" sz="1600" kern="1200" dirty="0" err="1"/>
            <a:t>hier</a:t>
          </a:r>
          <a:r>
            <a:rPr lang="en-US" sz="1600" kern="1200" dirty="0"/>
            <a:t> </a:t>
          </a:r>
          <a:r>
            <a:rPr lang="en-US" sz="1600" kern="1200" dirty="0" err="1"/>
            <a:t>bij</a:t>
          </a:r>
          <a:r>
            <a:rPr lang="en-US" sz="1600" kern="1200" dirty="0"/>
            <a:t> </a:t>
          </a:r>
          <a:r>
            <a:rPr lang="en-US" sz="1600" kern="1200" dirty="0" err="1"/>
            <a:t>betrokken</a:t>
          </a:r>
          <a:r>
            <a:rPr lang="en-US" sz="1600" kern="1200" dirty="0"/>
            <a:t> </a:t>
          </a:r>
          <a:r>
            <a:rPr lang="en-US" sz="1600" kern="1200" dirty="0" err="1"/>
            <a:t>zijn</a:t>
          </a:r>
          <a:r>
            <a:rPr lang="en-US" sz="1600" kern="1200" dirty="0"/>
            <a:t>: </a:t>
          </a:r>
          <a:r>
            <a:rPr lang="en-US" sz="1600" kern="1200" dirty="0" err="1"/>
            <a:t>granulocyten</a:t>
          </a:r>
          <a:r>
            <a:rPr lang="en-US" sz="1600" kern="1200" dirty="0"/>
            <a:t> </a:t>
          </a:r>
          <a:r>
            <a:rPr lang="en-US" sz="1600" kern="1200" dirty="0" err="1"/>
            <a:t>en</a:t>
          </a:r>
          <a:r>
            <a:rPr lang="en-US" sz="1600" kern="1200" dirty="0"/>
            <a:t> </a:t>
          </a:r>
          <a:r>
            <a:rPr lang="en-US" sz="1600" kern="1200" dirty="0" err="1"/>
            <a:t>macrofagen</a:t>
          </a:r>
          <a:endParaRPr lang="en-US" sz="1600" kern="1200" dirty="0"/>
        </a:p>
      </dsp:txBody>
      <dsp:txXfrm>
        <a:off x="782258" y="1712303"/>
        <a:ext cx="2440644" cy="1464386"/>
      </dsp:txXfrm>
    </dsp:sp>
    <dsp:sp modelId="{24481CAE-6E8A-4D44-BE3A-1C9C07A2E0A2}">
      <dsp:nvSpPr>
        <dsp:cNvPr id="0" name=""/>
        <dsp:cNvSpPr/>
      </dsp:nvSpPr>
      <dsp:spPr>
        <a:xfrm>
          <a:off x="782258" y="3420754"/>
          <a:ext cx="2440644" cy="1464386"/>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nl-NL" sz="1600" kern="1200" dirty="0"/>
            <a:t> macrofagen brengen </a:t>
          </a:r>
          <a:r>
            <a:rPr lang="nl-NL" sz="1600" kern="1200" dirty="0" err="1"/>
            <a:t>gefagocyteerde</a:t>
          </a:r>
          <a:r>
            <a:rPr lang="nl-NL" sz="1600" kern="1200" dirty="0"/>
            <a:t> stoffen naar de lymfeklieren. De  lymfocyten worden actief en gaan antistoffen maken</a:t>
          </a:r>
          <a:endParaRPr lang="en-US" sz="1600" kern="1200" dirty="0"/>
        </a:p>
      </dsp:txBody>
      <dsp:txXfrm>
        <a:off x="782258" y="3420754"/>
        <a:ext cx="2440644" cy="146438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9/16/2019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9/16/2019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9/16/2019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9/16/2019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9/16/2019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youtu.be/z5Wt5M91BV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9868916-58B2-48F0-B6C8-D995E8977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fbeeldingsresultaat voor lymfatisch systeem">
            <a:extLst>
              <a:ext uri="{FF2B5EF4-FFF2-40B4-BE49-F238E27FC236}">
                <a16:creationId xmlns:a16="http://schemas.microsoft.com/office/drawing/2014/main" id="{F9CEBC46-36DC-427C-9929-E8F5265A14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2090"/>
          <a:stretch/>
        </p:blipFill>
        <p:spPr bwMode="auto">
          <a:xfrm>
            <a:off x="8362943" y="10"/>
            <a:ext cx="3829057"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Freeform 13">
            <a:extLst>
              <a:ext uri="{FF2B5EF4-FFF2-40B4-BE49-F238E27FC236}">
                <a16:creationId xmlns:a16="http://schemas.microsoft.com/office/drawing/2014/main" id="{BB82496C-9AD4-4916-BAB7-FF3CC04B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0" y="0"/>
            <a:ext cx="9807836"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2" name="Titel 1">
            <a:extLst>
              <a:ext uri="{FF2B5EF4-FFF2-40B4-BE49-F238E27FC236}">
                <a16:creationId xmlns:a16="http://schemas.microsoft.com/office/drawing/2014/main" id="{95BBFA9B-6E64-4BDC-9384-1A745AB355E7}"/>
              </a:ext>
            </a:extLst>
          </p:cNvPr>
          <p:cNvSpPr>
            <a:spLocks noGrp="1"/>
          </p:cNvSpPr>
          <p:nvPr>
            <p:ph type="ctrTitle"/>
          </p:nvPr>
        </p:nvSpPr>
        <p:spPr>
          <a:xfrm>
            <a:off x="544403" y="1098388"/>
            <a:ext cx="7818540" cy="4394988"/>
          </a:xfrm>
        </p:spPr>
        <p:txBody>
          <a:bodyPr>
            <a:normAutofit/>
          </a:bodyPr>
          <a:lstStyle/>
          <a:p>
            <a:pPr algn="l"/>
            <a:r>
              <a:rPr lang="nl-NL" sz="8500">
                <a:latin typeface="Arial" panose="020B0604020202020204" pitchFamily="34" charset="0"/>
                <a:cs typeface="Arial" panose="020B0604020202020204" pitchFamily="34" charset="0"/>
              </a:rPr>
              <a:t>Lymfatisch systeem &amp; afweer</a:t>
            </a:r>
          </a:p>
        </p:txBody>
      </p:sp>
      <p:sp>
        <p:nvSpPr>
          <p:cNvPr id="3" name="Ondertitel 2">
            <a:extLst>
              <a:ext uri="{FF2B5EF4-FFF2-40B4-BE49-F238E27FC236}">
                <a16:creationId xmlns:a16="http://schemas.microsoft.com/office/drawing/2014/main" id="{2DD67CF5-3F6D-4F87-8954-8A793163869F}"/>
              </a:ext>
            </a:extLst>
          </p:cNvPr>
          <p:cNvSpPr>
            <a:spLocks noGrp="1"/>
          </p:cNvSpPr>
          <p:nvPr>
            <p:ph type="subTitle" idx="1"/>
          </p:nvPr>
        </p:nvSpPr>
        <p:spPr>
          <a:xfrm>
            <a:off x="544403" y="5563388"/>
            <a:ext cx="7818540" cy="742279"/>
          </a:xfrm>
        </p:spPr>
        <p:txBody>
          <a:bodyPr>
            <a:normAutofit/>
          </a:bodyPr>
          <a:lstStyle/>
          <a:p>
            <a:pPr algn="l"/>
            <a:r>
              <a:rPr lang="nl-NL" dirty="0">
                <a:solidFill>
                  <a:schemeClr val="tx1"/>
                </a:solidFill>
                <a:latin typeface="Arial" panose="020B0604020202020204" pitchFamily="34" charset="0"/>
                <a:cs typeface="Arial" panose="020B0604020202020204" pitchFamily="34" charset="0"/>
              </a:rPr>
              <a:t>Noorderpoort DA 2019 MK 2 les 1 en 2 </a:t>
            </a:r>
          </a:p>
        </p:txBody>
      </p:sp>
      <p:sp>
        <p:nvSpPr>
          <p:cNvPr id="75" name="Rectangle 74">
            <a:extLst>
              <a:ext uri="{FF2B5EF4-FFF2-40B4-BE49-F238E27FC236}">
                <a16:creationId xmlns:a16="http://schemas.microsoft.com/office/drawing/2014/main" id="{517C1286-B472-4907-9B47-E8C9FE290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Freeform 16">
            <a:extLst>
              <a:ext uri="{FF2B5EF4-FFF2-40B4-BE49-F238E27FC236}">
                <a16:creationId xmlns:a16="http://schemas.microsoft.com/office/drawing/2014/main" id="{28B35564-38A4-457A-BD01-15D6F1659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33061"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bg2"/>
          </a:solidFill>
          <a:ln w="0">
            <a:noFill/>
            <a:prstDash val="solid"/>
            <a:round/>
            <a:headEnd/>
            <a:tailEnd/>
          </a:ln>
        </p:spPr>
      </p:sp>
    </p:spTree>
    <p:extLst>
      <p:ext uri="{BB962C8B-B14F-4D97-AF65-F5344CB8AC3E}">
        <p14:creationId xmlns:p14="http://schemas.microsoft.com/office/powerpoint/2010/main" val="31926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A6B857-1972-4807-A693-2721C4BC0AC5}"/>
              </a:ext>
            </a:extLst>
          </p:cNvPr>
          <p:cNvSpPr>
            <a:spLocks noGrp="1"/>
          </p:cNvSpPr>
          <p:nvPr>
            <p:ph type="title"/>
          </p:nvPr>
        </p:nvSpPr>
        <p:spPr/>
        <p:txBody>
          <a:bodyPr>
            <a:normAutofit/>
          </a:bodyPr>
          <a:lstStyle/>
          <a:p>
            <a:r>
              <a:rPr lang="nl-NL" sz="2400" dirty="0"/>
              <a:t>Auto- immuunziekte</a:t>
            </a:r>
          </a:p>
        </p:txBody>
      </p:sp>
      <p:sp>
        <p:nvSpPr>
          <p:cNvPr id="3" name="Tijdelijke aanduiding voor inhoud 2">
            <a:extLst>
              <a:ext uri="{FF2B5EF4-FFF2-40B4-BE49-F238E27FC236}">
                <a16:creationId xmlns:a16="http://schemas.microsoft.com/office/drawing/2014/main" id="{DD784C2B-5F1F-4FCF-BF69-84C9AEF2E049}"/>
              </a:ext>
            </a:extLst>
          </p:cNvPr>
          <p:cNvSpPr>
            <a:spLocks noGrp="1"/>
          </p:cNvSpPr>
          <p:nvPr>
            <p:ph idx="1"/>
          </p:nvPr>
        </p:nvSpPr>
        <p:spPr/>
        <p:txBody>
          <a:bodyPr>
            <a:normAutofit/>
          </a:bodyPr>
          <a:lstStyle/>
          <a:p>
            <a:pPr fontAlgn="base"/>
            <a:r>
              <a:rPr lang="nl-NL" b="1" dirty="0">
                <a:latin typeface="Arial" panose="020B0604020202020204" pitchFamily="34" charset="0"/>
                <a:cs typeface="Arial" panose="020B0604020202020204" pitchFamily="34" charset="0"/>
              </a:rPr>
              <a:t>Auto-immuunziekte. Fouten in het afweersysteem</a:t>
            </a:r>
            <a:r>
              <a:rPr lang="nl-NL" dirty="0">
                <a:latin typeface="Arial" panose="020B0604020202020204" pitchFamily="34" charset="0"/>
                <a:cs typeface="Arial" panose="020B0604020202020204" pitchFamily="34" charset="0"/>
              </a:rPr>
              <a:t> </a:t>
            </a:r>
          </a:p>
          <a:p>
            <a:pPr fontAlgn="base"/>
            <a:r>
              <a:rPr lang="nl-NL" dirty="0">
                <a:latin typeface="Arial" panose="020B0604020202020204" pitchFamily="34" charset="0"/>
                <a:cs typeface="Arial" panose="020B0604020202020204" pitchFamily="34" charset="0"/>
              </a:rPr>
              <a:t>Soms keert het afweersysteem zich tegen het lichaam zelf. Normaal gesproken reageert het menselijk afweersysteem tegen alles wat lichaamsvreemd is, dus tegen stoffen die normaal gesproken niet in het lichaam voorkomen. Soms herkent het lichaam een lichaamseigen stof onterecht als lichaamsvreemd. Dan ontstaat een auto-immuunziekte. Een allergie ontstaat als het afweersysteem heftig reageert op een stof waarop het eigenlijk niet hoeft te reageren. Een bekend voorbeeld is reactie op stof bij huisstofmijtallergie of reactie op pollen bij hooikoorts </a:t>
            </a:r>
          </a:p>
          <a:p>
            <a:pPr fontAlgn="base"/>
            <a:endParaRPr lang="nl-NL" dirty="0">
              <a:latin typeface="Arial" panose="020B060402020202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1313732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DE61E6-818D-4AEB-B56B-880EE2CD5A26}"/>
              </a:ext>
            </a:extLst>
          </p:cNvPr>
          <p:cNvSpPr>
            <a:spLocks noGrp="1"/>
          </p:cNvSpPr>
          <p:nvPr>
            <p:ph type="title"/>
          </p:nvPr>
        </p:nvSpPr>
        <p:spPr>
          <a:xfrm>
            <a:off x="1251678" y="382385"/>
            <a:ext cx="10178322" cy="1492132"/>
          </a:xfrm>
        </p:spPr>
        <p:txBody>
          <a:bodyPr>
            <a:normAutofit/>
          </a:bodyPr>
          <a:lstStyle/>
          <a:p>
            <a:r>
              <a:rPr lang="nl-NL" dirty="0"/>
              <a:t>Filmpje</a:t>
            </a:r>
          </a:p>
        </p:txBody>
      </p:sp>
      <p:sp>
        <p:nvSpPr>
          <p:cNvPr id="71" name="Freeform 6">
            <a:extLst>
              <a:ext uri="{FF2B5EF4-FFF2-40B4-BE49-F238E27FC236}">
                <a16:creationId xmlns:a16="http://schemas.microsoft.com/office/drawing/2014/main" id="{CBA85B1C-8413-4C7D-98D0-7956747EA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Tijdelijke aanduiding voor inhoud 2">
            <a:extLst>
              <a:ext uri="{FF2B5EF4-FFF2-40B4-BE49-F238E27FC236}">
                <a16:creationId xmlns:a16="http://schemas.microsoft.com/office/drawing/2014/main" id="{E07A09F5-6F7A-47FF-886A-305CF7BB9DB9}"/>
              </a:ext>
            </a:extLst>
          </p:cNvPr>
          <p:cNvSpPr>
            <a:spLocks noGrp="1"/>
          </p:cNvSpPr>
          <p:nvPr>
            <p:ph idx="1"/>
          </p:nvPr>
        </p:nvSpPr>
        <p:spPr>
          <a:xfrm>
            <a:off x="1132538" y="2328301"/>
            <a:ext cx="6015897" cy="3593591"/>
          </a:xfrm>
        </p:spPr>
        <p:txBody>
          <a:bodyPr>
            <a:normAutofit/>
          </a:bodyPr>
          <a:lstStyle/>
          <a:p>
            <a:pPr marL="0" indent="0">
              <a:buNone/>
            </a:pPr>
            <a:r>
              <a:rPr lang="nl-NL" dirty="0">
                <a:hlinkClick r:id="rId2"/>
              </a:rPr>
              <a:t>https://youtu.be/z5Wt5M91BVs</a:t>
            </a:r>
            <a:endParaRPr lang="nl-NL" dirty="0"/>
          </a:p>
        </p:txBody>
      </p:sp>
      <p:pic>
        <p:nvPicPr>
          <p:cNvPr id="1026" name="Picture 2" descr="Afbeeldingsresultaat voor filmpje">
            <a:extLst>
              <a:ext uri="{FF2B5EF4-FFF2-40B4-BE49-F238E27FC236}">
                <a16:creationId xmlns:a16="http://schemas.microsoft.com/office/drawing/2014/main" id="{9C172005-D4DE-4D6C-802D-1569608BB9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526" r="13926" b="1"/>
          <a:stretch/>
        </p:blipFill>
        <p:spPr bwMode="auto">
          <a:xfrm>
            <a:off x="7598400" y="2197353"/>
            <a:ext cx="3860171" cy="3855489"/>
          </a:xfrm>
          <a:custGeom>
            <a:avLst/>
            <a:gdLst>
              <a:gd name="connsiteX0" fmla="*/ 1930086 w 3860171"/>
              <a:gd name="connsiteY0" fmla="*/ 0 h 3855489"/>
              <a:gd name="connsiteX1" fmla="*/ 1967540 w 3860171"/>
              <a:gd name="connsiteY1" fmla="*/ 3511 h 3855489"/>
              <a:gd name="connsiteX2" fmla="*/ 2003824 w 3860171"/>
              <a:gd name="connsiteY2" fmla="*/ 12875 h 3855489"/>
              <a:gd name="connsiteX3" fmla="*/ 2038938 w 3860171"/>
              <a:gd name="connsiteY3" fmla="*/ 26920 h 3855489"/>
              <a:gd name="connsiteX4" fmla="*/ 2075222 w 3860171"/>
              <a:gd name="connsiteY4" fmla="*/ 44477 h 3855489"/>
              <a:gd name="connsiteX5" fmla="*/ 2109166 w 3860171"/>
              <a:gd name="connsiteY5" fmla="*/ 64375 h 3855489"/>
              <a:gd name="connsiteX6" fmla="*/ 2144279 w 3860171"/>
              <a:gd name="connsiteY6" fmla="*/ 85443 h 3855489"/>
              <a:gd name="connsiteX7" fmla="*/ 2179393 w 3860171"/>
              <a:gd name="connsiteY7" fmla="*/ 104171 h 3855489"/>
              <a:gd name="connsiteX8" fmla="*/ 2214507 w 3860171"/>
              <a:gd name="connsiteY8" fmla="*/ 122898 h 3855489"/>
              <a:gd name="connsiteX9" fmla="*/ 2248450 w 3860171"/>
              <a:gd name="connsiteY9" fmla="*/ 136943 h 3855489"/>
              <a:gd name="connsiteX10" fmla="*/ 2285905 w 3860171"/>
              <a:gd name="connsiteY10" fmla="*/ 146307 h 3855489"/>
              <a:gd name="connsiteX11" fmla="*/ 2322189 w 3860171"/>
              <a:gd name="connsiteY11" fmla="*/ 150989 h 3855489"/>
              <a:gd name="connsiteX12" fmla="*/ 2360814 w 3860171"/>
              <a:gd name="connsiteY12" fmla="*/ 150989 h 3855489"/>
              <a:gd name="connsiteX13" fmla="*/ 2400610 w 3860171"/>
              <a:gd name="connsiteY13" fmla="*/ 148648 h 3855489"/>
              <a:gd name="connsiteX14" fmla="*/ 2440405 w 3860171"/>
              <a:gd name="connsiteY14" fmla="*/ 143966 h 3855489"/>
              <a:gd name="connsiteX15" fmla="*/ 2480201 w 3860171"/>
              <a:gd name="connsiteY15" fmla="*/ 138114 h 3855489"/>
              <a:gd name="connsiteX16" fmla="*/ 2519996 w 3860171"/>
              <a:gd name="connsiteY16" fmla="*/ 133432 h 3855489"/>
              <a:gd name="connsiteX17" fmla="*/ 2559792 w 3860171"/>
              <a:gd name="connsiteY17" fmla="*/ 129921 h 3855489"/>
              <a:gd name="connsiteX18" fmla="*/ 2597247 w 3860171"/>
              <a:gd name="connsiteY18" fmla="*/ 131091 h 3855489"/>
              <a:gd name="connsiteX19" fmla="*/ 2633531 w 3860171"/>
              <a:gd name="connsiteY19" fmla="*/ 135773 h 3855489"/>
              <a:gd name="connsiteX20" fmla="*/ 2668644 w 3860171"/>
              <a:gd name="connsiteY20" fmla="*/ 146307 h 3855489"/>
              <a:gd name="connsiteX21" fmla="*/ 2697906 w 3860171"/>
              <a:gd name="connsiteY21" fmla="*/ 161523 h 3855489"/>
              <a:gd name="connsiteX22" fmla="*/ 2725997 w 3860171"/>
              <a:gd name="connsiteY22" fmla="*/ 181421 h 3855489"/>
              <a:gd name="connsiteX23" fmla="*/ 2750577 w 3860171"/>
              <a:gd name="connsiteY23" fmla="*/ 204830 h 3855489"/>
              <a:gd name="connsiteX24" fmla="*/ 2775156 w 3860171"/>
              <a:gd name="connsiteY24" fmla="*/ 231750 h 3855489"/>
              <a:gd name="connsiteX25" fmla="*/ 2797395 w 3860171"/>
              <a:gd name="connsiteY25" fmla="*/ 259841 h 3855489"/>
              <a:gd name="connsiteX26" fmla="*/ 2819634 w 3860171"/>
              <a:gd name="connsiteY26" fmla="*/ 289103 h 3855489"/>
              <a:gd name="connsiteX27" fmla="*/ 2841872 w 3860171"/>
              <a:gd name="connsiteY27" fmla="*/ 318364 h 3855489"/>
              <a:gd name="connsiteX28" fmla="*/ 2864111 w 3860171"/>
              <a:gd name="connsiteY28" fmla="*/ 346455 h 3855489"/>
              <a:gd name="connsiteX29" fmla="*/ 2887520 w 3860171"/>
              <a:gd name="connsiteY29" fmla="*/ 373376 h 3855489"/>
              <a:gd name="connsiteX30" fmla="*/ 2914441 w 3860171"/>
              <a:gd name="connsiteY30" fmla="*/ 396785 h 3855489"/>
              <a:gd name="connsiteX31" fmla="*/ 2940191 w 3860171"/>
              <a:gd name="connsiteY31" fmla="*/ 417853 h 3855489"/>
              <a:gd name="connsiteX32" fmla="*/ 2969452 w 3860171"/>
              <a:gd name="connsiteY32" fmla="*/ 434240 h 3855489"/>
              <a:gd name="connsiteX33" fmla="*/ 3001055 w 3860171"/>
              <a:gd name="connsiteY33" fmla="*/ 448285 h 3855489"/>
              <a:gd name="connsiteX34" fmla="*/ 3034998 w 3860171"/>
              <a:gd name="connsiteY34" fmla="*/ 459990 h 3855489"/>
              <a:gd name="connsiteX35" fmla="*/ 3070112 w 3860171"/>
              <a:gd name="connsiteY35" fmla="*/ 470524 h 3855489"/>
              <a:gd name="connsiteX36" fmla="*/ 3105226 w 3860171"/>
              <a:gd name="connsiteY36" fmla="*/ 479888 h 3855489"/>
              <a:gd name="connsiteX37" fmla="*/ 3141510 w 3860171"/>
              <a:gd name="connsiteY37" fmla="*/ 489251 h 3855489"/>
              <a:gd name="connsiteX38" fmla="*/ 3175453 w 3860171"/>
              <a:gd name="connsiteY38" fmla="*/ 499785 h 3855489"/>
              <a:gd name="connsiteX39" fmla="*/ 3209396 w 3860171"/>
              <a:gd name="connsiteY39" fmla="*/ 511490 h 3855489"/>
              <a:gd name="connsiteX40" fmla="*/ 3240999 w 3860171"/>
              <a:gd name="connsiteY40" fmla="*/ 525535 h 3855489"/>
              <a:gd name="connsiteX41" fmla="*/ 3269090 w 3860171"/>
              <a:gd name="connsiteY41" fmla="*/ 543092 h 3855489"/>
              <a:gd name="connsiteX42" fmla="*/ 3294840 w 3860171"/>
              <a:gd name="connsiteY42" fmla="*/ 564161 h 3855489"/>
              <a:gd name="connsiteX43" fmla="*/ 3315908 w 3860171"/>
              <a:gd name="connsiteY43" fmla="*/ 589911 h 3855489"/>
              <a:gd name="connsiteX44" fmla="*/ 3333465 w 3860171"/>
              <a:gd name="connsiteY44" fmla="*/ 618002 h 3855489"/>
              <a:gd name="connsiteX45" fmla="*/ 3347510 w 3860171"/>
              <a:gd name="connsiteY45" fmla="*/ 649604 h 3855489"/>
              <a:gd name="connsiteX46" fmla="*/ 3359215 w 3860171"/>
              <a:gd name="connsiteY46" fmla="*/ 683547 h 3855489"/>
              <a:gd name="connsiteX47" fmla="*/ 3369749 w 3860171"/>
              <a:gd name="connsiteY47" fmla="*/ 717491 h 3855489"/>
              <a:gd name="connsiteX48" fmla="*/ 3379113 w 3860171"/>
              <a:gd name="connsiteY48" fmla="*/ 753775 h 3855489"/>
              <a:gd name="connsiteX49" fmla="*/ 3388476 w 3860171"/>
              <a:gd name="connsiteY49" fmla="*/ 788889 h 3855489"/>
              <a:gd name="connsiteX50" fmla="*/ 3399010 w 3860171"/>
              <a:gd name="connsiteY50" fmla="*/ 824002 h 3855489"/>
              <a:gd name="connsiteX51" fmla="*/ 3410715 w 3860171"/>
              <a:gd name="connsiteY51" fmla="*/ 857946 h 3855489"/>
              <a:gd name="connsiteX52" fmla="*/ 3424760 w 3860171"/>
              <a:gd name="connsiteY52" fmla="*/ 889548 h 3855489"/>
              <a:gd name="connsiteX53" fmla="*/ 3441147 w 3860171"/>
              <a:gd name="connsiteY53" fmla="*/ 918809 h 3855489"/>
              <a:gd name="connsiteX54" fmla="*/ 3462215 w 3860171"/>
              <a:gd name="connsiteY54" fmla="*/ 944560 h 3855489"/>
              <a:gd name="connsiteX55" fmla="*/ 3485624 w 3860171"/>
              <a:gd name="connsiteY55" fmla="*/ 971480 h 3855489"/>
              <a:gd name="connsiteX56" fmla="*/ 3512545 w 3860171"/>
              <a:gd name="connsiteY56" fmla="*/ 994889 h 3855489"/>
              <a:gd name="connsiteX57" fmla="*/ 3540636 w 3860171"/>
              <a:gd name="connsiteY57" fmla="*/ 1017128 h 3855489"/>
              <a:gd name="connsiteX58" fmla="*/ 3571068 w 3860171"/>
              <a:gd name="connsiteY58" fmla="*/ 1039367 h 3855489"/>
              <a:gd name="connsiteX59" fmla="*/ 3600329 w 3860171"/>
              <a:gd name="connsiteY59" fmla="*/ 1061605 h 3855489"/>
              <a:gd name="connsiteX60" fmla="*/ 3628420 w 3860171"/>
              <a:gd name="connsiteY60" fmla="*/ 1083844 h 3855489"/>
              <a:gd name="connsiteX61" fmla="*/ 3655341 w 3860171"/>
              <a:gd name="connsiteY61" fmla="*/ 1108424 h 3855489"/>
              <a:gd name="connsiteX62" fmla="*/ 3678750 w 3860171"/>
              <a:gd name="connsiteY62" fmla="*/ 1133003 h 3855489"/>
              <a:gd name="connsiteX63" fmla="*/ 3698648 w 3860171"/>
              <a:gd name="connsiteY63" fmla="*/ 1161094 h 3855489"/>
              <a:gd name="connsiteX64" fmla="*/ 3713864 w 3860171"/>
              <a:gd name="connsiteY64" fmla="*/ 1190356 h 3855489"/>
              <a:gd name="connsiteX65" fmla="*/ 3724398 w 3860171"/>
              <a:gd name="connsiteY65" fmla="*/ 1225469 h 3855489"/>
              <a:gd name="connsiteX66" fmla="*/ 3729080 w 3860171"/>
              <a:gd name="connsiteY66" fmla="*/ 1261754 h 3855489"/>
              <a:gd name="connsiteX67" fmla="*/ 3730250 w 3860171"/>
              <a:gd name="connsiteY67" fmla="*/ 1299208 h 3855489"/>
              <a:gd name="connsiteX68" fmla="*/ 3726739 w 3860171"/>
              <a:gd name="connsiteY68" fmla="*/ 1339004 h 3855489"/>
              <a:gd name="connsiteX69" fmla="*/ 3722057 w 3860171"/>
              <a:gd name="connsiteY69" fmla="*/ 1378799 h 3855489"/>
              <a:gd name="connsiteX70" fmla="*/ 3716205 w 3860171"/>
              <a:gd name="connsiteY70" fmla="*/ 1418595 h 3855489"/>
              <a:gd name="connsiteX71" fmla="*/ 3711523 w 3860171"/>
              <a:gd name="connsiteY71" fmla="*/ 1458391 h 3855489"/>
              <a:gd name="connsiteX72" fmla="*/ 3709182 w 3860171"/>
              <a:gd name="connsiteY72" fmla="*/ 1498186 h 3855489"/>
              <a:gd name="connsiteX73" fmla="*/ 3709182 w 3860171"/>
              <a:gd name="connsiteY73" fmla="*/ 1536811 h 3855489"/>
              <a:gd name="connsiteX74" fmla="*/ 3713864 w 3860171"/>
              <a:gd name="connsiteY74" fmla="*/ 1573096 h 3855489"/>
              <a:gd name="connsiteX75" fmla="*/ 3723228 w 3860171"/>
              <a:gd name="connsiteY75" fmla="*/ 1609380 h 3855489"/>
              <a:gd name="connsiteX76" fmla="*/ 3737273 w 3860171"/>
              <a:gd name="connsiteY76" fmla="*/ 1643323 h 3855489"/>
              <a:gd name="connsiteX77" fmla="*/ 3756000 w 3860171"/>
              <a:gd name="connsiteY77" fmla="*/ 1678437 h 3855489"/>
              <a:gd name="connsiteX78" fmla="*/ 3774728 w 3860171"/>
              <a:gd name="connsiteY78" fmla="*/ 1713550 h 3855489"/>
              <a:gd name="connsiteX79" fmla="*/ 3795796 w 3860171"/>
              <a:gd name="connsiteY79" fmla="*/ 1748664 h 3855489"/>
              <a:gd name="connsiteX80" fmla="*/ 3815694 w 3860171"/>
              <a:gd name="connsiteY80" fmla="*/ 1782608 h 3855489"/>
              <a:gd name="connsiteX81" fmla="*/ 3833250 w 3860171"/>
              <a:gd name="connsiteY81" fmla="*/ 1818892 h 3855489"/>
              <a:gd name="connsiteX82" fmla="*/ 3847296 w 3860171"/>
              <a:gd name="connsiteY82" fmla="*/ 1854005 h 3855489"/>
              <a:gd name="connsiteX83" fmla="*/ 3856660 w 3860171"/>
              <a:gd name="connsiteY83" fmla="*/ 1890290 h 3855489"/>
              <a:gd name="connsiteX84" fmla="*/ 3860171 w 3860171"/>
              <a:gd name="connsiteY84" fmla="*/ 1927744 h 3855489"/>
              <a:gd name="connsiteX85" fmla="*/ 3856660 w 3860171"/>
              <a:gd name="connsiteY85" fmla="*/ 1965199 h 3855489"/>
              <a:gd name="connsiteX86" fmla="*/ 3847296 w 3860171"/>
              <a:gd name="connsiteY86" fmla="*/ 2001483 h 3855489"/>
              <a:gd name="connsiteX87" fmla="*/ 3833250 w 3860171"/>
              <a:gd name="connsiteY87" fmla="*/ 2036597 h 3855489"/>
              <a:gd name="connsiteX88" fmla="*/ 3815694 w 3860171"/>
              <a:gd name="connsiteY88" fmla="*/ 2072881 h 3855489"/>
              <a:gd name="connsiteX89" fmla="*/ 3795796 w 3860171"/>
              <a:gd name="connsiteY89" fmla="*/ 2106824 h 3855489"/>
              <a:gd name="connsiteX90" fmla="*/ 3774728 w 3860171"/>
              <a:gd name="connsiteY90" fmla="*/ 2141938 h 3855489"/>
              <a:gd name="connsiteX91" fmla="*/ 3756000 w 3860171"/>
              <a:gd name="connsiteY91" fmla="*/ 2177052 h 3855489"/>
              <a:gd name="connsiteX92" fmla="*/ 3737273 w 3860171"/>
              <a:gd name="connsiteY92" fmla="*/ 2212166 h 3855489"/>
              <a:gd name="connsiteX93" fmla="*/ 3723228 w 3860171"/>
              <a:gd name="connsiteY93" fmla="*/ 2246109 h 3855489"/>
              <a:gd name="connsiteX94" fmla="*/ 3713864 w 3860171"/>
              <a:gd name="connsiteY94" fmla="*/ 2282393 h 3855489"/>
              <a:gd name="connsiteX95" fmla="*/ 3709182 w 3860171"/>
              <a:gd name="connsiteY95" fmla="*/ 2318677 h 3855489"/>
              <a:gd name="connsiteX96" fmla="*/ 3709182 w 3860171"/>
              <a:gd name="connsiteY96" fmla="*/ 2357302 h 3855489"/>
              <a:gd name="connsiteX97" fmla="*/ 3711523 w 3860171"/>
              <a:gd name="connsiteY97" fmla="*/ 2397098 h 3855489"/>
              <a:gd name="connsiteX98" fmla="*/ 3716205 w 3860171"/>
              <a:gd name="connsiteY98" fmla="*/ 2436894 h 3855489"/>
              <a:gd name="connsiteX99" fmla="*/ 3722057 w 3860171"/>
              <a:gd name="connsiteY99" fmla="*/ 2476689 h 3855489"/>
              <a:gd name="connsiteX100" fmla="*/ 3726739 w 3860171"/>
              <a:gd name="connsiteY100" fmla="*/ 2516485 h 3855489"/>
              <a:gd name="connsiteX101" fmla="*/ 3730250 w 3860171"/>
              <a:gd name="connsiteY101" fmla="*/ 2556280 h 3855489"/>
              <a:gd name="connsiteX102" fmla="*/ 3729080 w 3860171"/>
              <a:gd name="connsiteY102" fmla="*/ 2593735 h 3855489"/>
              <a:gd name="connsiteX103" fmla="*/ 3724398 w 3860171"/>
              <a:gd name="connsiteY103" fmla="*/ 2630019 h 3855489"/>
              <a:gd name="connsiteX104" fmla="*/ 3713864 w 3860171"/>
              <a:gd name="connsiteY104" fmla="*/ 2665133 h 3855489"/>
              <a:gd name="connsiteX105" fmla="*/ 3698648 w 3860171"/>
              <a:gd name="connsiteY105" fmla="*/ 2694394 h 3855489"/>
              <a:gd name="connsiteX106" fmla="*/ 3678750 w 3860171"/>
              <a:gd name="connsiteY106" fmla="*/ 2722485 h 3855489"/>
              <a:gd name="connsiteX107" fmla="*/ 3655341 w 3860171"/>
              <a:gd name="connsiteY107" fmla="*/ 2747065 h 3855489"/>
              <a:gd name="connsiteX108" fmla="*/ 3628420 w 3860171"/>
              <a:gd name="connsiteY108" fmla="*/ 2771645 h 3855489"/>
              <a:gd name="connsiteX109" fmla="*/ 3600329 w 3860171"/>
              <a:gd name="connsiteY109" fmla="*/ 2793883 h 3855489"/>
              <a:gd name="connsiteX110" fmla="*/ 3571068 w 3860171"/>
              <a:gd name="connsiteY110" fmla="*/ 2816122 h 3855489"/>
              <a:gd name="connsiteX111" fmla="*/ 3540636 w 3860171"/>
              <a:gd name="connsiteY111" fmla="*/ 2838361 h 3855489"/>
              <a:gd name="connsiteX112" fmla="*/ 3512545 w 3860171"/>
              <a:gd name="connsiteY112" fmla="*/ 2860599 h 3855489"/>
              <a:gd name="connsiteX113" fmla="*/ 3485624 w 3860171"/>
              <a:gd name="connsiteY113" fmla="*/ 2884009 h 3855489"/>
              <a:gd name="connsiteX114" fmla="*/ 3462215 w 3860171"/>
              <a:gd name="connsiteY114" fmla="*/ 2910929 h 3855489"/>
              <a:gd name="connsiteX115" fmla="*/ 3441147 w 3860171"/>
              <a:gd name="connsiteY115" fmla="*/ 2936679 h 3855489"/>
              <a:gd name="connsiteX116" fmla="*/ 3424760 w 3860171"/>
              <a:gd name="connsiteY116" fmla="*/ 2965941 h 3855489"/>
              <a:gd name="connsiteX117" fmla="*/ 3410715 w 3860171"/>
              <a:gd name="connsiteY117" fmla="*/ 2997543 h 3855489"/>
              <a:gd name="connsiteX118" fmla="*/ 3399010 w 3860171"/>
              <a:gd name="connsiteY118" fmla="*/ 3031486 h 3855489"/>
              <a:gd name="connsiteX119" fmla="*/ 3388476 w 3860171"/>
              <a:gd name="connsiteY119" fmla="*/ 3066600 h 3855489"/>
              <a:gd name="connsiteX120" fmla="*/ 3379113 w 3860171"/>
              <a:gd name="connsiteY120" fmla="*/ 3101714 h 3855489"/>
              <a:gd name="connsiteX121" fmla="*/ 3369749 w 3860171"/>
              <a:gd name="connsiteY121" fmla="*/ 3137998 h 3855489"/>
              <a:gd name="connsiteX122" fmla="*/ 3359215 w 3860171"/>
              <a:gd name="connsiteY122" fmla="*/ 3171941 h 3855489"/>
              <a:gd name="connsiteX123" fmla="*/ 3347510 w 3860171"/>
              <a:gd name="connsiteY123" fmla="*/ 3205885 h 3855489"/>
              <a:gd name="connsiteX124" fmla="*/ 3333465 w 3860171"/>
              <a:gd name="connsiteY124" fmla="*/ 3237487 h 3855489"/>
              <a:gd name="connsiteX125" fmla="*/ 3315908 w 3860171"/>
              <a:gd name="connsiteY125" fmla="*/ 3265578 h 3855489"/>
              <a:gd name="connsiteX126" fmla="*/ 3294840 w 3860171"/>
              <a:gd name="connsiteY126" fmla="*/ 3291328 h 3855489"/>
              <a:gd name="connsiteX127" fmla="*/ 3269090 w 3860171"/>
              <a:gd name="connsiteY127" fmla="*/ 3312396 h 3855489"/>
              <a:gd name="connsiteX128" fmla="*/ 3240999 w 3860171"/>
              <a:gd name="connsiteY128" fmla="*/ 3329953 h 3855489"/>
              <a:gd name="connsiteX129" fmla="*/ 3209396 w 3860171"/>
              <a:gd name="connsiteY129" fmla="*/ 3343999 h 3855489"/>
              <a:gd name="connsiteX130" fmla="*/ 3175453 w 3860171"/>
              <a:gd name="connsiteY130" fmla="*/ 3355703 h 3855489"/>
              <a:gd name="connsiteX131" fmla="*/ 3141510 w 3860171"/>
              <a:gd name="connsiteY131" fmla="*/ 3366237 h 3855489"/>
              <a:gd name="connsiteX132" fmla="*/ 3105226 w 3860171"/>
              <a:gd name="connsiteY132" fmla="*/ 3375601 h 3855489"/>
              <a:gd name="connsiteX133" fmla="*/ 3070112 w 3860171"/>
              <a:gd name="connsiteY133" fmla="*/ 3384965 h 3855489"/>
              <a:gd name="connsiteX134" fmla="*/ 3034998 w 3860171"/>
              <a:gd name="connsiteY134" fmla="*/ 3395499 h 3855489"/>
              <a:gd name="connsiteX135" fmla="*/ 3001055 w 3860171"/>
              <a:gd name="connsiteY135" fmla="*/ 3407203 h 3855489"/>
              <a:gd name="connsiteX136" fmla="*/ 2969452 w 3860171"/>
              <a:gd name="connsiteY136" fmla="*/ 3421249 h 3855489"/>
              <a:gd name="connsiteX137" fmla="*/ 2940191 w 3860171"/>
              <a:gd name="connsiteY137" fmla="*/ 3437635 h 3855489"/>
              <a:gd name="connsiteX138" fmla="*/ 2914441 w 3860171"/>
              <a:gd name="connsiteY138" fmla="*/ 3458704 h 3855489"/>
              <a:gd name="connsiteX139" fmla="*/ 2887520 w 3860171"/>
              <a:gd name="connsiteY139" fmla="*/ 3482113 h 3855489"/>
              <a:gd name="connsiteX140" fmla="*/ 2864111 w 3860171"/>
              <a:gd name="connsiteY140" fmla="*/ 3509033 h 3855489"/>
              <a:gd name="connsiteX141" fmla="*/ 2841872 w 3860171"/>
              <a:gd name="connsiteY141" fmla="*/ 3537124 h 3855489"/>
              <a:gd name="connsiteX142" fmla="*/ 2819634 w 3860171"/>
              <a:gd name="connsiteY142" fmla="*/ 3566386 h 3855489"/>
              <a:gd name="connsiteX143" fmla="*/ 2797395 w 3860171"/>
              <a:gd name="connsiteY143" fmla="*/ 3595647 h 3855489"/>
              <a:gd name="connsiteX144" fmla="*/ 2775156 w 3860171"/>
              <a:gd name="connsiteY144" fmla="*/ 3623738 h 3855489"/>
              <a:gd name="connsiteX145" fmla="*/ 2750577 w 3860171"/>
              <a:gd name="connsiteY145" fmla="*/ 3650659 h 3855489"/>
              <a:gd name="connsiteX146" fmla="*/ 2725997 w 3860171"/>
              <a:gd name="connsiteY146" fmla="*/ 3674068 h 3855489"/>
              <a:gd name="connsiteX147" fmla="*/ 2697906 w 3860171"/>
              <a:gd name="connsiteY147" fmla="*/ 3693966 h 3855489"/>
              <a:gd name="connsiteX148" fmla="*/ 2668644 w 3860171"/>
              <a:gd name="connsiteY148" fmla="*/ 3709182 h 3855489"/>
              <a:gd name="connsiteX149" fmla="*/ 2633531 w 3860171"/>
              <a:gd name="connsiteY149" fmla="*/ 3719716 h 3855489"/>
              <a:gd name="connsiteX150" fmla="*/ 2597247 w 3860171"/>
              <a:gd name="connsiteY150" fmla="*/ 3724398 h 3855489"/>
              <a:gd name="connsiteX151" fmla="*/ 2559792 w 3860171"/>
              <a:gd name="connsiteY151" fmla="*/ 3725568 h 3855489"/>
              <a:gd name="connsiteX152" fmla="*/ 2519996 w 3860171"/>
              <a:gd name="connsiteY152" fmla="*/ 3722057 h 3855489"/>
              <a:gd name="connsiteX153" fmla="*/ 2480201 w 3860171"/>
              <a:gd name="connsiteY153" fmla="*/ 3717375 h 3855489"/>
              <a:gd name="connsiteX154" fmla="*/ 2440405 w 3860171"/>
              <a:gd name="connsiteY154" fmla="*/ 3711523 h 3855489"/>
              <a:gd name="connsiteX155" fmla="*/ 2400610 w 3860171"/>
              <a:gd name="connsiteY155" fmla="*/ 3706841 h 3855489"/>
              <a:gd name="connsiteX156" fmla="*/ 2360814 w 3860171"/>
              <a:gd name="connsiteY156" fmla="*/ 3704500 h 3855489"/>
              <a:gd name="connsiteX157" fmla="*/ 2322189 w 3860171"/>
              <a:gd name="connsiteY157" fmla="*/ 3704500 h 3855489"/>
              <a:gd name="connsiteX158" fmla="*/ 2285905 w 3860171"/>
              <a:gd name="connsiteY158" fmla="*/ 3709182 h 3855489"/>
              <a:gd name="connsiteX159" fmla="*/ 2248450 w 3860171"/>
              <a:gd name="connsiteY159" fmla="*/ 3718545 h 3855489"/>
              <a:gd name="connsiteX160" fmla="*/ 2214507 w 3860171"/>
              <a:gd name="connsiteY160" fmla="*/ 3732591 h 3855489"/>
              <a:gd name="connsiteX161" fmla="*/ 2179393 w 3860171"/>
              <a:gd name="connsiteY161" fmla="*/ 3751318 h 3855489"/>
              <a:gd name="connsiteX162" fmla="*/ 2144279 w 3860171"/>
              <a:gd name="connsiteY162" fmla="*/ 3770045 h 3855489"/>
              <a:gd name="connsiteX163" fmla="*/ 2109166 w 3860171"/>
              <a:gd name="connsiteY163" fmla="*/ 3791114 h 3855489"/>
              <a:gd name="connsiteX164" fmla="*/ 2075222 w 3860171"/>
              <a:gd name="connsiteY164" fmla="*/ 3811011 h 3855489"/>
              <a:gd name="connsiteX165" fmla="*/ 2038938 w 3860171"/>
              <a:gd name="connsiteY165" fmla="*/ 3828568 h 3855489"/>
              <a:gd name="connsiteX166" fmla="*/ 2003824 w 3860171"/>
              <a:gd name="connsiteY166" fmla="*/ 3842614 h 3855489"/>
              <a:gd name="connsiteX167" fmla="*/ 1967540 w 3860171"/>
              <a:gd name="connsiteY167" fmla="*/ 3851978 h 3855489"/>
              <a:gd name="connsiteX168" fmla="*/ 1930086 w 3860171"/>
              <a:gd name="connsiteY168" fmla="*/ 3855489 h 3855489"/>
              <a:gd name="connsiteX169" fmla="*/ 1892631 w 3860171"/>
              <a:gd name="connsiteY169" fmla="*/ 3851978 h 3855489"/>
              <a:gd name="connsiteX170" fmla="*/ 1856347 w 3860171"/>
              <a:gd name="connsiteY170" fmla="*/ 3842614 h 3855489"/>
              <a:gd name="connsiteX171" fmla="*/ 1821233 w 3860171"/>
              <a:gd name="connsiteY171" fmla="*/ 3828568 h 3855489"/>
              <a:gd name="connsiteX172" fmla="*/ 1784949 w 3860171"/>
              <a:gd name="connsiteY172" fmla="*/ 3811011 h 3855489"/>
              <a:gd name="connsiteX173" fmla="*/ 1751005 w 3860171"/>
              <a:gd name="connsiteY173" fmla="*/ 3791114 h 3855489"/>
              <a:gd name="connsiteX174" fmla="*/ 1715892 w 3860171"/>
              <a:gd name="connsiteY174" fmla="*/ 3770045 h 3855489"/>
              <a:gd name="connsiteX175" fmla="*/ 1680778 w 3860171"/>
              <a:gd name="connsiteY175" fmla="*/ 3751318 h 3855489"/>
              <a:gd name="connsiteX176" fmla="*/ 1645664 w 3860171"/>
              <a:gd name="connsiteY176" fmla="*/ 3732591 h 3855489"/>
              <a:gd name="connsiteX177" fmla="*/ 1610550 w 3860171"/>
              <a:gd name="connsiteY177" fmla="*/ 3718545 h 3855489"/>
              <a:gd name="connsiteX178" fmla="*/ 1574266 w 3860171"/>
              <a:gd name="connsiteY178" fmla="*/ 3709182 h 3855489"/>
              <a:gd name="connsiteX179" fmla="*/ 1537982 w 3860171"/>
              <a:gd name="connsiteY179" fmla="*/ 3704500 h 3855489"/>
              <a:gd name="connsiteX180" fmla="*/ 1499357 w 3860171"/>
              <a:gd name="connsiteY180" fmla="*/ 3704500 h 3855489"/>
              <a:gd name="connsiteX181" fmla="*/ 1459561 w 3860171"/>
              <a:gd name="connsiteY181" fmla="*/ 3706841 h 3855489"/>
              <a:gd name="connsiteX182" fmla="*/ 1419766 w 3860171"/>
              <a:gd name="connsiteY182" fmla="*/ 3711523 h 3855489"/>
              <a:gd name="connsiteX183" fmla="*/ 1379970 w 3860171"/>
              <a:gd name="connsiteY183" fmla="*/ 3717375 h 3855489"/>
              <a:gd name="connsiteX184" fmla="*/ 1340175 w 3860171"/>
              <a:gd name="connsiteY184" fmla="*/ 3722057 h 3855489"/>
              <a:gd name="connsiteX185" fmla="*/ 1300379 w 3860171"/>
              <a:gd name="connsiteY185" fmla="*/ 3725568 h 3855489"/>
              <a:gd name="connsiteX186" fmla="*/ 1262924 w 3860171"/>
              <a:gd name="connsiteY186" fmla="*/ 3724398 h 3855489"/>
              <a:gd name="connsiteX187" fmla="*/ 1226640 w 3860171"/>
              <a:gd name="connsiteY187" fmla="*/ 3719716 h 3855489"/>
              <a:gd name="connsiteX188" fmla="*/ 1191526 w 3860171"/>
              <a:gd name="connsiteY188" fmla="*/ 3709182 h 3855489"/>
              <a:gd name="connsiteX189" fmla="*/ 1162265 w 3860171"/>
              <a:gd name="connsiteY189" fmla="*/ 3693966 h 3855489"/>
              <a:gd name="connsiteX190" fmla="*/ 1134174 w 3860171"/>
              <a:gd name="connsiteY190" fmla="*/ 3674068 h 3855489"/>
              <a:gd name="connsiteX191" fmla="*/ 1109594 w 3860171"/>
              <a:gd name="connsiteY191" fmla="*/ 3650659 h 3855489"/>
              <a:gd name="connsiteX192" fmla="*/ 1085015 w 3860171"/>
              <a:gd name="connsiteY192" fmla="*/ 3623738 h 3855489"/>
              <a:gd name="connsiteX193" fmla="*/ 1062776 w 3860171"/>
              <a:gd name="connsiteY193" fmla="*/ 3595647 h 3855489"/>
              <a:gd name="connsiteX194" fmla="*/ 1040537 w 3860171"/>
              <a:gd name="connsiteY194" fmla="*/ 3566386 h 3855489"/>
              <a:gd name="connsiteX195" fmla="*/ 1018299 w 3860171"/>
              <a:gd name="connsiteY195" fmla="*/ 3537124 h 3855489"/>
              <a:gd name="connsiteX196" fmla="*/ 996060 w 3860171"/>
              <a:gd name="connsiteY196" fmla="*/ 3509033 h 3855489"/>
              <a:gd name="connsiteX197" fmla="*/ 972651 w 3860171"/>
              <a:gd name="connsiteY197" fmla="*/ 3482113 h 3855489"/>
              <a:gd name="connsiteX198" fmla="*/ 945730 w 3860171"/>
              <a:gd name="connsiteY198" fmla="*/ 3458704 h 3855489"/>
              <a:gd name="connsiteX199" fmla="*/ 919980 w 3860171"/>
              <a:gd name="connsiteY199" fmla="*/ 3437635 h 3855489"/>
              <a:gd name="connsiteX200" fmla="*/ 890719 w 3860171"/>
              <a:gd name="connsiteY200" fmla="*/ 3421249 h 3855489"/>
              <a:gd name="connsiteX201" fmla="*/ 859116 w 3860171"/>
              <a:gd name="connsiteY201" fmla="*/ 3407203 h 3855489"/>
              <a:gd name="connsiteX202" fmla="*/ 825173 w 3860171"/>
              <a:gd name="connsiteY202" fmla="*/ 3395499 h 3855489"/>
              <a:gd name="connsiteX203" fmla="*/ 790059 w 3860171"/>
              <a:gd name="connsiteY203" fmla="*/ 3384965 h 3855489"/>
              <a:gd name="connsiteX204" fmla="*/ 754946 w 3860171"/>
              <a:gd name="connsiteY204" fmla="*/ 3375601 h 3855489"/>
              <a:gd name="connsiteX205" fmla="*/ 718662 w 3860171"/>
              <a:gd name="connsiteY205" fmla="*/ 3366237 h 3855489"/>
              <a:gd name="connsiteX206" fmla="*/ 684718 w 3860171"/>
              <a:gd name="connsiteY206" fmla="*/ 3355703 h 3855489"/>
              <a:gd name="connsiteX207" fmla="*/ 650775 w 3860171"/>
              <a:gd name="connsiteY207" fmla="*/ 3343999 h 3855489"/>
              <a:gd name="connsiteX208" fmla="*/ 619173 w 3860171"/>
              <a:gd name="connsiteY208" fmla="*/ 3329953 h 3855489"/>
              <a:gd name="connsiteX209" fmla="*/ 591082 w 3860171"/>
              <a:gd name="connsiteY209" fmla="*/ 3312396 h 3855489"/>
              <a:gd name="connsiteX210" fmla="*/ 565332 w 3860171"/>
              <a:gd name="connsiteY210" fmla="*/ 3291328 h 3855489"/>
              <a:gd name="connsiteX211" fmla="*/ 544263 w 3860171"/>
              <a:gd name="connsiteY211" fmla="*/ 3265578 h 3855489"/>
              <a:gd name="connsiteX212" fmla="*/ 526706 w 3860171"/>
              <a:gd name="connsiteY212" fmla="*/ 3237487 h 3855489"/>
              <a:gd name="connsiteX213" fmla="*/ 512661 w 3860171"/>
              <a:gd name="connsiteY213" fmla="*/ 3205885 h 3855489"/>
              <a:gd name="connsiteX214" fmla="*/ 500956 w 3860171"/>
              <a:gd name="connsiteY214" fmla="*/ 3171941 h 3855489"/>
              <a:gd name="connsiteX215" fmla="*/ 490422 w 3860171"/>
              <a:gd name="connsiteY215" fmla="*/ 3137998 h 3855489"/>
              <a:gd name="connsiteX216" fmla="*/ 481059 w 3860171"/>
              <a:gd name="connsiteY216" fmla="*/ 3101714 h 3855489"/>
              <a:gd name="connsiteX217" fmla="*/ 471695 w 3860171"/>
              <a:gd name="connsiteY217" fmla="*/ 3066600 h 3855489"/>
              <a:gd name="connsiteX218" fmla="*/ 461161 w 3860171"/>
              <a:gd name="connsiteY218" fmla="*/ 3031486 h 3855489"/>
              <a:gd name="connsiteX219" fmla="*/ 449456 w 3860171"/>
              <a:gd name="connsiteY219" fmla="*/ 2997543 h 3855489"/>
              <a:gd name="connsiteX220" fmla="*/ 435411 w 3860171"/>
              <a:gd name="connsiteY220" fmla="*/ 2965941 h 3855489"/>
              <a:gd name="connsiteX221" fmla="*/ 419024 w 3860171"/>
              <a:gd name="connsiteY221" fmla="*/ 2936679 h 3855489"/>
              <a:gd name="connsiteX222" fmla="*/ 397956 w 3860171"/>
              <a:gd name="connsiteY222" fmla="*/ 2910929 h 3855489"/>
              <a:gd name="connsiteX223" fmla="*/ 374547 w 3860171"/>
              <a:gd name="connsiteY223" fmla="*/ 2884009 h 3855489"/>
              <a:gd name="connsiteX224" fmla="*/ 347626 w 3860171"/>
              <a:gd name="connsiteY224" fmla="*/ 2860599 h 3855489"/>
              <a:gd name="connsiteX225" fmla="*/ 318365 w 3860171"/>
              <a:gd name="connsiteY225" fmla="*/ 2838361 h 3855489"/>
              <a:gd name="connsiteX226" fmla="*/ 289103 w 3860171"/>
              <a:gd name="connsiteY226" fmla="*/ 2816122 h 3855489"/>
              <a:gd name="connsiteX227" fmla="*/ 259842 w 3860171"/>
              <a:gd name="connsiteY227" fmla="*/ 2793883 h 3855489"/>
              <a:gd name="connsiteX228" fmla="*/ 231751 w 3860171"/>
              <a:gd name="connsiteY228" fmla="*/ 2771645 h 3855489"/>
              <a:gd name="connsiteX229" fmla="*/ 204830 w 3860171"/>
              <a:gd name="connsiteY229" fmla="*/ 2747065 h 3855489"/>
              <a:gd name="connsiteX230" fmla="*/ 181421 w 3860171"/>
              <a:gd name="connsiteY230" fmla="*/ 2722485 h 3855489"/>
              <a:gd name="connsiteX231" fmla="*/ 161523 w 3860171"/>
              <a:gd name="connsiteY231" fmla="*/ 2694394 h 3855489"/>
              <a:gd name="connsiteX232" fmla="*/ 146308 w 3860171"/>
              <a:gd name="connsiteY232" fmla="*/ 2665133 h 3855489"/>
              <a:gd name="connsiteX233" fmla="*/ 135773 w 3860171"/>
              <a:gd name="connsiteY233" fmla="*/ 2630019 h 3855489"/>
              <a:gd name="connsiteX234" fmla="*/ 131092 w 3860171"/>
              <a:gd name="connsiteY234" fmla="*/ 2593735 h 3855489"/>
              <a:gd name="connsiteX235" fmla="*/ 129921 w 3860171"/>
              <a:gd name="connsiteY235" fmla="*/ 2556280 h 3855489"/>
              <a:gd name="connsiteX236" fmla="*/ 133432 w 3860171"/>
              <a:gd name="connsiteY236" fmla="*/ 2516485 h 3855489"/>
              <a:gd name="connsiteX237" fmla="*/ 138114 w 3860171"/>
              <a:gd name="connsiteY237" fmla="*/ 2476689 h 3855489"/>
              <a:gd name="connsiteX238" fmla="*/ 143967 w 3860171"/>
              <a:gd name="connsiteY238" fmla="*/ 2436894 h 3855489"/>
              <a:gd name="connsiteX239" fmla="*/ 148648 w 3860171"/>
              <a:gd name="connsiteY239" fmla="*/ 2397098 h 3855489"/>
              <a:gd name="connsiteX240" fmla="*/ 150989 w 3860171"/>
              <a:gd name="connsiteY240" fmla="*/ 2357302 h 3855489"/>
              <a:gd name="connsiteX241" fmla="*/ 150989 w 3860171"/>
              <a:gd name="connsiteY241" fmla="*/ 2318677 h 3855489"/>
              <a:gd name="connsiteX242" fmla="*/ 146308 w 3860171"/>
              <a:gd name="connsiteY242" fmla="*/ 2282393 h 3855489"/>
              <a:gd name="connsiteX243" fmla="*/ 136944 w 3860171"/>
              <a:gd name="connsiteY243" fmla="*/ 2246109 h 3855489"/>
              <a:gd name="connsiteX244" fmla="*/ 122898 w 3860171"/>
              <a:gd name="connsiteY244" fmla="*/ 2212166 h 3855489"/>
              <a:gd name="connsiteX245" fmla="*/ 105341 w 3860171"/>
              <a:gd name="connsiteY245" fmla="*/ 2177052 h 3855489"/>
              <a:gd name="connsiteX246" fmla="*/ 85444 w 3860171"/>
              <a:gd name="connsiteY246" fmla="*/ 2141938 h 3855489"/>
              <a:gd name="connsiteX247" fmla="*/ 64375 w 3860171"/>
              <a:gd name="connsiteY247" fmla="*/ 2106824 h 3855489"/>
              <a:gd name="connsiteX248" fmla="*/ 44478 w 3860171"/>
              <a:gd name="connsiteY248" fmla="*/ 2072881 h 3855489"/>
              <a:gd name="connsiteX249" fmla="*/ 26921 w 3860171"/>
              <a:gd name="connsiteY249" fmla="*/ 2036597 h 3855489"/>
              <a:gd name="connsiteX250" fmla="*/ 12875 w 3860171"/>
              <a:gd name="connsiteY250" fmla="*/ 2001483 h 3855489"/>
              <a:gd name="connsiteX251" fmla="*/ 3512 w 3860171"/>
              <a:gd name="connsiteY251" fmla="*/ 1965199 h 3855489"/>
              <a:gd name="connsiteX252" fmla="*/ 0 w 3860171"/>
              <a:gd name="connsiteY252" fmla="*/ 1927744 h 3855489"/>
              <a:gd name="connsiteX253" fmla="*/ 3512 w 3860171"/>
              <a:gd name="connsiteY253" fmla="*/ 1890290 h 3855489"/>
              <a:gd name="connsiteX254" fmla="*/ 12875 w 3860171"/>
              <a:gd name="connsiteY254" fmla="*/ 1854005 h 3855489"/>
              <a:gd name="connsiteX255" fmla="*/ 26921 w 3860171"/>
              <a:gd name="connsiteY255" fmla="*/ 1818892 h 3855489"/>
              <a:gd name="connsiteX256" fmla="*/ 44478 w 3860171"/>
              <a:gd name="connsiteY256" fmla="*/ 1782608 h 3855489"/>
              <a:gd name="connsiteX257" fmla="*/ 64375 w 3860171"/>
              <a:gd name="connsiteY257" fmla="*/ 1748664 h 3855489"/>
              <a:gd name="connsiteX258" fmla="*/ 85444 w 3860171"/>
              <a:gd name="connsiteY258" fmla="*/ 1713550 h 3855489"/>
              <a:gd name="connsiteX259" fmla="*/ 105341 w 3860171"/>
              <a:gd name="connsiteY259" fmla="*/ 1678437 h 3855489"/>
              <a:gd name="connsiteX260" fmla="*/ 122898 w 3860171"/>
              <a:gd name="connsiteY260" fmla="*/ 1643323 h 3855489"/>
              <a:gd name="connsiteX261" fmla="*/ 136944 w 3860171"/>
              <a:gd name="connsiteY261" fmla="*/ 1609380 h 3855489"/>
              <a:gd name="connsiteX262" fmla="*/ 146308 w 3860171"/>
              <a:gd name="connsiteY262" fmla="*/ 1573096 h 3855489"/>
              <a:gd name="connsiteX263" fmla="*/ 150989 w 3860171"/>
              <a:gd name="connsiteY263" fmla="*/ 1536811 h 3855489"/>
              <a:gd name="connsiteX264" fmla="*/ 150989 w 3860171"/>
              <a:gd name="connsiteY264" fmla="*/ 1498186 h 3855489"/>
              <a:gd name="connsiteX265" fmla="*/ 148648 w 3860171"/>
              <a:gd name="connsiteY265" fmla="*/ 1458391 h 3855489"/>
              <a:gd name="connsiteX266" fmla="*/ 143967 w 3860171"/>
              <a:gd name="connsiteY266" fmla="*/ 1418595 h 3855489"/>
              <a:gd name="connsiteX267" fmla="*/ 138114 w 3860171"/>
              <a:gd name="connsiteY267" fmla="*/ 1378799 h 3855489"/>
              <a:gd name="connsiteX268" fmla="*/ 133432 w 3860171"/>
              <a:gd name="connsiteY268" fmla="*/ 1339004 h 3855489"/>
              <a:gd name="connsiteX269" fmla="*/ 129921 w 3860171"/>
              <a:gd name="connsiteY269" fmla="*/ 1299208 h 3855489"/>
              <a:gd name="connsiteX270" fmla="*/ 131092 w 3860171"/>
              <a:gd name="connsiteY270" fmla="*/ 1261754 h 3855489"/>
              <a:gd name="connsiteX271" fmla="*/ 135773 w 3860171"/>
              <a:gd name="connsiteY271" fmla="*/ 1225469 h 3855489"/>
              <a:gd name="connsiteX272" fmla="*/ 146308 w 3860171"/>
              <a:gd name="connsiteY272" fmla="*/ 1190356 h 3855489"/>
              <a:gd name="connsiteX273" fmla="*/ 161523 w 3860171"/>
              <a:gd name="connsiteY273" fmla="*/ 1161094 h 3855489"/>
              <a:gd name="connsiteX274" fmla="*/ 181421 w 3860171"/>
              <a:gd name="connsiteY274" fmla="*/ 1133003 h 3855489"/>
              <a:gd name="connsiteX275" fmla="*/ 204830 w 3860171"/>
              <a:gd name="connsiteY275" fmla="*/ 1108424 h 3855489"/>
              <a:gd name="connsiteX276" fmla="*/ 231751 w 3860171"/>
              <a:gd name="connsiteY276" fmla="*/ 1083844 h 3855489"/>
              <a:gd name="connsiteX277" fmla="*/ 259842 w 3860171"/>
              <a:gd name="connsiteY277" fmla="*/ 1061605 h 3855489"/>
              <a:gd name="connsiteX278" fmla="*/ 289103 w 3860171"/>
              <a:gd name="connsiteY278" fmla="*/ 1039367 h 3855489"/>
              <a:gd name="connsiteX279" fmla="*/ 318365 w 3860171"/>
              <a:gd name="connsiteY279" fmla="*/ 1017128 h 3855489"/>
              <a:gd name="connsiteX280" fmla="*/ 347626 w 3860171"/>
              <a:gd name="connsiteY280" fmla="*/ 994889 h 3855489"/>
              <a:gd name="connsiteX281" fmla="*/ 374547 w 3860171"/>
              <a:gd name="connsiteY281" fmla="*/ 971480 h 3855489"/>
              <a:gd name="connsiteX282" fmla="*/ 397956 w 3860171"/>
              <a:gd name="connsiteY282" fmla="*/ 944560 h 3855489"/>
              <a:gd name="connsiteX283" fmla="*/ 419024 w 3860171"/>
              <a:gd name="connsiteY283" fmla="*/ 918809 h 3855489"/>
              <a:gd name="connsiteX284" fmla="*/ 435411 w 3860171"/>
              <a:gd name="connsiteY284" fmla="*/ 889548 h 3855489"/>
              <a:gd name="connsiteX285" fmla="*/ 449456 w 3860171"/>
              <a:gd name="connsiteY285" fmla="*/ 857946 h 3855489"/>
              <a:gd name="connsiteX286" fmla="*/ 461161 w 3860171"/>
              <a:gd name="connsiteY286" fmla="*/ 824002 h 3855489"/>
              <a:gd name="connsiteX287" fmla="*/ 471695 w 3860171"/>
              <a:gd name="connsiteY287" fmla="*/ 788889 h 3855489"/>
              <a:gd name="connsiteX288" fmla="*/ 481059 w 3860171"/>
              <a:gd name="connsiteY288" fmla="*/ 753775 h 3855489"/>
              <a:gd name="connsiteX289" fmla="*/ 490422 w 3860171"/>
              <a:gd name="connsiteY289" fmla="*/ 717491 h 3855489"/>
              <a:gd name="connsiteX290" fmla="*/ 500956 w 3860171"/>
              <a:gd name="connsiteY290" fmla="*/ 683547 h 3855489"/>
              <a:gd name="connsiteX291" fmla="*/ 512661 w 3860171"/>
              <a:gd name="connsiteY291" fmla="*/ 649604 h 3855489"/>
              <a:gd name="connsiteX292" fmla="*/ 526706 w 3860171"/>
              <a:gd name="connsiteY292" fmla="*/ 618002 h 3855489"/>
              <a:gd name="connsiteX293" fmla="*/ 544263 w 3860171"/>
              <a:gd name="connsiteY293" fmla="*/ 589911 h 3855489"/>
              <a:gd name="connsiteX294" fmla="*/ 565332 w 3860171"/>
              <a:gd name="connsiteY294" fmla="*/ 564161 h 3855489"/>
              <a:gd name="connsiteX295" fmla="*/ 591082 w 3860171"/>
              <a:gd name="connsiteY295" fmla="*/ 543092 h 3855489"/>
              <a:gd name="connsiteX296" fmla="*/ 619173 w 3860171"/>
              <a:gd name="connsiteY296" fmla="*/ 525535 h 3855489"/>
              <a:gd name="connsiteX297" fmla="*/ 650775 w 3860171"/>
              <a:gd name="connsiteY297" fmla="*/ 511490 h 3855489"/>
              <a:gd name="connsiteX298" fmla="*/ 684718 w 3860171"/>
              <a:gd name="connsiteY298" fmla="*/ 499785 h 3855489"/>
              <a:gd name="connsiteX299" fmla="*/ 718662 w 3860171"/>
              <a:gd name="connsiteY299" fmla="*/ 489251 h 3855489"/>
              <a:gd name="connsiteX300" fmla="*/ 754946 w 3860171"/>
              <a:gd name="connsiteY300" fmla="*/ 479888 h 3855489"/>
              <a:gd name="connsiteX301" fmla="*/ 790059 w 3860171"/>
              <a:gd name="connsiteY301" fmla="*/ 470524 h 3855489"/>
              <a:gd name="connsiteX302" fmla="*/ 825173 w 3860171"/>
              <a:gd name="connsiteY302" fmla="*/ 459990 h 3855489"/>
              <a:gd name="connsiteX303" fmla="*/ 859116 w 3860171"/>
              <a:gd name="connsiteY303" fmla="*/ 448285 h 3855489"/>
              <a:gd name="connsiteX304" fmla="*/ 890719 w 3860171"/>
              <a:gd name="connsiteY304" fmla="*/ 434240 h 3855489"/>
              <a:gd name="connsiteX305" fmla="*/ 919980 w 3860171"/>
              <a:gd name="connsiteY305" fmla="*/ 417853 h 3855489"/>
              <a:gd name="connsiteX306" fmla="*/ 945730 w 3860171"/>
              <a:gd name="connsiteY306" fmla="*/ 396785 h 3855489"/>
              <a:gd name="connsiteX307" fmla="*/ 972651 w 3860171"/>
              <a:gd name="connsiteY307" fmla="*/ 373376 h 3855489"/>
              <a:gd name="connsiteX308" fmla="*/ 996060 w 3860171"/>
              <a:gd name="connsiteY308" fmla="*/ 346455 h 3855489"/>
              <a:gd name="connsiteX309" fmla="*/ 1018299 w 3860171"/>
              <a:gd name="connsiteY309" fmla="*/ 318364 h 3855489"/>
              <a:gd name="connsiteX310" fmla="*/ 1040537 w 3860171"/>
              <a:gd name="connsiteY310" fmla="*/ 289103 h 3855489"/>
              <a:gd name="connsiteX311" fmla="*/ 1062776 w 3860171"/>
              <a:gd name="connsiteY311" fmla="*/ 259841 h 3855489"/>
              <a:gd name="connsiteX312" fmla="*/ 1085015 w 3860171"/>
              <a:gd name="connsiteY312" fmla="*/ 231750 h 3855489"/>
              <a:gd name="connsiteX313" fmla="*/ 1109594 w 3860171"/>
              <a:gd name="connsiteY313" fmla="*/ 204830 h 3855489"/>
              <a:gd name="connsiteX314" fmla="*/ 1134174 w 3860171"/>
              <a:gd name="connsiteY314" fmla="*/ 181421 h 3855489"/>
              <a:gd name="connsiteX315" fmla="*/ 1162265 w 3860171"/>
              <a:gd name="connsiteY315" fmla="*/ 161523 h 3855489"/>
              <a:gd name="connsiteX316" fmla="*/ 1191526 w 3860171"/>
              <a:gd name="connsiteY316" fmla="*/ 146307 h 3855489"/>
              <a:gd name="connsiteX317" fmla="*/ 1226640 w 3860171"/>
              <a:gd name="connsiteY317" fmla="*/ 135773 h 3855489"/>
              <a:gd name="connsiteX318" fmla="*/ 1262924 w 3860171"/>
              <a:gd name="connsiteY318" fmla="*/ 131091 h 3855489"/>
              <a:gd name="connsiteX319" fmla="*/ 1300379 w 3860171"/>
              <a:gd name="connsiteY319" fmla="*/ 129921 h 3855489"/>
              <a:gd name="connsiteX320" fmla="*/ 1340175 w 3860171"/>
              <a:gd name="connsiteY320" fmla="*/ 133432 h 3855489"/>
              <a:gd name="connsiteX321" fmla="*/ 1379970 w 3860171"/>
              <a:gd name="connsiteY321" fmla="*/ 138114 h 3855489"/>
              <a:gd name="connsiteX322" fmla="*/ 1419766 w 3860171"/>
              <a:gd name="connsiteY322" fmla="*/ 143966 h 3855489"/>
              <a:gd name="connsiteX323" fmla="*/ 1459561 w 3860171"/>
              <a:gd name="connsiteY323" fmla="*/ 148648 h 3855489"/>
              <a:gd name="connsiteX324" fmla="*/ 1499357 w 3860171"/>
              <a:gd name="connsiteY324" fmla="*/ 150989 h 3855489"/>
              <a:gd name="connsiteX325" fmla="*/ 1537982 w 3860171"/>
              <a:gd name="connsiteY325" fmla="*/ 150989 h 3855489"/>
              <a:gd name="connsiteX326" fmla="*/ 1574266 w 3860171"/>
              <a:gd name="connsiteY326" fmla="*/ 146307 h 3855489"/>
              <a:gd name="connsiteX327" fmla="*/ 1610550 w 3860171"/>
              <a:gd name="connsiteY327" fmla="*/ 136943 h 3855489"/>
              <a:gd name="connsiteX328" fmla="*/ 1645664 w 3860171"/>
              <a:gd name="connsiteY328" fmla="*/ 122898 h 3855489"/>
              <a:gd name="connsiteX329" fmla="*/ 1680778 w 3860171"/>
              <a:gd name="connsiteY329" fmla="*/ 104171 h 3855489"/>
              <a:gd name="connsiteX330" fmla="*/ 1715892 w 3860171"/>
              <a:gd name="connsiteY330" fmla="*/ 85443 h 3855489"/>
              <a:gd name="connsiteX331" fmla="*/ 1751005 w 3860171"/>
              <a:gd name="connsiteY331" fmla="*/ 64375 h 3855489"/>
              <a:gd name="connsiteX332" fmla="*/ 1784949 w 3860171"/>
              <a:gd name="connsiteY332" fmla="*/ 44477 h 3855489"/>
              <a:gd name="connsiteX333" fmla="*/ 1821233 w 3860171"/>
              <a:gd name="connsiteY333" fmla="*/ 26920 h 3855489"/>
              <a:gd name="connsiteX334" fmla="*/ 1856347 w 3860171"/>
              <a:gd name="connsiteY334" fmla="*/ 12875 h 3855489"/>
              <a:gd name="connsiteX335" fmla="*/ 1892631 w 3860171"/>
              <a:gd name="connsiteY335" fmla="*/ 3511 h 3855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3860171" h="3855489">
                <a:moveTo>
                  <a:pt x="1930086" y="0"/>
                </a:moveTo>
                <a:lnTo>
                  <a:pt x="1967540" y="3511"/>
                </a:lnTo>
                <a:lnTo>
                  <a:pt x="2003824" y="12875"/>
                </a:lnTo>
                <a:lnTo>
                  <a:pt x="2038938" y="26920"/>
                </a:lnTo>
                <a:lnTo>
                  <a:pt x="2075222" y="44477"/>
                </a:lnTo>
                <a:lnTo>
                  <a:pt x="2109166" y="64375"/>
                </a:lnTo>
                <a:lnTo>
                  <a:pt x="2144279" y="85443"/>
                </a:lnTo>
                <a:lnTo>
                  <a:pt x="2179393" y="104171"/>
                </a:lnTo>
                <a:lnTo>
                  <a:pt x="2214507" y="122898"/>
                </a:lnTo>
                <a:lnTo>
                  <a:pt x="2248450" y="136943"/>
                </a:lnTo>
                <a:lnTo>
                  <a:pt x="2285905" y="146307"/>
                </a:lnTo>
                <a:lnTo>
                  <a:pt x="2322189" y="150989"/>
                </a:lnTo>
                <a:lnTo>
                  <a:pt x="2360814" y="150989"/>
                </a:lnTo>
                <a:lnTo>
                  <a:pt x="2400610" y="148648"/>
                </a:lnTo>
                <a:lnTo>
                  <a:pt x="2440405" y="143966"/>
                </a:lnTo>
                <a:lnTo>
                  <a:pt x="2480201" y="138114"/>
                </a:lnTo>
                <a:lnTo>
                  <a:pt x="2519996" y="133432"/>
                </a:lnTo>
                <a:lnTo>
                  <a:pt x="2559792" y="129921"/>
                </a:lnTo>
                <a:lnTo>
                  <a:pt x="2597247" y="131091"/>
                </a:lnTo>
                <a:lnTo>
                  <a:pt x="2633531" y="135773"/>
                </a:lnTo>
                <a:lnTo>
                  <a:pt x="2668644" y="146307"/>
                </a:lnTo>
                <a:lnTo>
                  <a:pt x="2697906" y="161523"/>
                </a:lnTo>
                <a:lnTo>
                  <a:pt x="2725997" y="181421"/>
                </a:lnTo>
                <a:lnTo>
                  <a:pt x="2750577" y="204830"/>
                </a:lnTo>
                <a:lnTo>
                  <a:pt x="2775156" y="231750"/>
                </a:lnTo>
                <a:lnTo>
                  <a:pt x="2797395" y="259841"/>
                </a:lnTo>
                <a:lnTo>
                  <a:pt x="2819634" y="289103"/>
                </a:lnTo>
                <a:lnTo>
                  <a:pt x="2841872" y="318364"/>
                </a:lnTo>
                <a:lnTo>
                  <a:pt x="2864111" y="346455"/>
                </a:lnTo>
                <a:lnTo>
                  <a:pt x="2887520" y="373376"/>
                </a:lnTo>
                <a:lnTo>
                  <a:pt x="2914441" y="396785"/>
                </a:lnTo>
                <a:lnTo>
                  <a:pt x="2940191" y="417853"/>
                </a:lnTo>
                <a:lnTo>
                  <a:pt x="2969452" y="434240"/>
                </a:lnTo>
                <a:lnTo>
                  <a:pt x="3001055" y="448285"/>
                </a:lnTo>
                <a:lnTo>
                  <a:pt x="3034998" y="459990"/>
                </a:lnTo>
                <a:lnTo>
                  <a:pt x="3070112" y="470524"/>
                </a:lnTo>
                <a:lnTo>
                  <a:pt x="3105226" y="479888"/>
                </a:lnTo>
                <a:lnTo>
                  <a:pt x="3141510" y="489251"/>
                </a:lnTo>
                <a:lnTo>
                  <a:pt x="3175453" y="499785"/>
                </a:lnTo>
                <a:lnTo>
                  <a:pt x="3209396" y="511490"/>
                </a:lnTo>
                <a:lnTo>
                  <a:pt x="3240999" y="525535"/>
                </a:lnTo>
                <a:lnTo>
                  <a:pt x="3269090" y="543092"/>
                </a:lnTo>
                <a:lnTo>
                  <a:pt x="3294840" y="564161"/>
                </a:lnTo>
                <a:lnTo>
                  <a:pt x="3315908" y="589911"/>
                </a:lnTo>
                <a:lnTo>
                  <a:pt x="3333465" y="618002"/>
                </a:lnTo>
                <a:lnTo>
                  <a:pt x="3347510" y="649604"/>
                </a:lnTo>
                <a:lnTo>
                  <a:pt x="3359215" y="683547"/>
                </a:lnTo>
                <a:lnTo>
                  <a:pt x="3369749" y="717491"/>
                </a:lnTo>
                <a:lnTo>
                  <a:pt x="3379113" y="753775"/>
                </a:lnTo>
                <a:lnTo>
                  <a:pt x="3388476" y="788889"/>
                </a:lnTo>
                <a:lnTo>
                  <a:pt x="3399010" y="824002"/>
                </a:lnTo>
                <a:lnTo>
                  <a:pt x="3410715" y="857946"/>
                </a:lnTo>
                <a:lnTo>
                  <a:pt x="3424760" y="889548"/>
                </a:lnTo>
                <a:lnTo>
                  <a:pt x="3441147" y="918809"/>
                </a:lnTo>
                <a:lnTo>
                  <a:pt x="3462215" y="944560"/>
                </a:lnTo>
                <a:lnTo>
                  <a:pt x="3485624" y="971480"/>
                </a:lnTo>
                <a:lnTo>
                  <a:pt x="3512545" y="994889"/>
                </a:lnTo>
                <a:lnTo>
                  <a:pt x="3540636" y="1017128"/>
                </a:lnTo>
                <a:lnTo>
                  <a:pt x="3571068" y="1039367"/>
                </a:lnTo>
                <a:lnTo>
                  <a:pt x="3600329" y="1061605"/>
                </a:lnTo>
                <a:lnTo>
                  <a:pt x="3628420" y="1083844"/>
                </a:lnTo>
                <a:lnTo>
                  <a:pt x="3655341" y="1108424"/>
                </a:lnTo>
                <a:lnTo>
                  <a:pt x="3678750" y="1133003"/>
                </a:lnTo>
                <a:lnTo>
                  <a:pt x="3698648" y="1161094"/>
                </a:lnTo>
                <a:lnTo>
                  <a:pt x="3713864" y="1190356"/>
                </a:lnTo>
                <a:lnTo>
                  <a:pt x="3724398" y="1225469"/>
                </a:lnTo>
                <a:lnTo>
                  <a:pt x="3729080" y="1261754"/>
                </a:lnTo>
                <a:lnTo>
                  <a:pt x="3730250" y="1299208"/>
                </a:lnTo>
                <a:lnTo>
                  <a:pt x="3726739" y="1339004"/>
                </a:lnTo>
                <a:lnTo>
                  <a:pt x="3722057" y="1378799"/>
                </a:lnTo>
                <a:lnTo>
                  <a:pt x="3716205" y="1418595"/>
                </a:lnTo>
                <a:lnTo>
                  <a:pt x="3711523" y="1458391"/>
                </a:lnTo>
                <a:lnTo>
                  <a:pt x="3709182" y="1498186"/>
                </a:lnTo>
                <a:lnTo>
                  <a:pt x="3709182" y="1536811"/>
                </a:lnTo>
                <a:lnTo>
                  <a:pt x="3713864" y="1573096"/>
                </a:lnTo>
                <a:lnTo>
                  <a:pt x="3723228" y="1609380"/>
                </a:lnTo>
                <a:lnTo>
                  <a:pt x="3737273" y="1643323"/>
                </a:lnTo>
                <a:lnTo>
                  <a:pt x="3756000" y="1678437"/>
                </a:lnTo>
                <a:lnTo>
                  <a:pt x="3774728" y="1713550"/>
                </a:lnTo>
                <a:lnTo>
                  <a:pt x="3795796" y="1748664"/>
                </a:lnTo>
                <a:lnTo>
                  <a:pt x="3815694" y="1782608"/>
                </a:lnTo>
                <a:lnTo>
                  <a:pt x="3833250" y="1818892"/>
                </a:lnTo>
                <a:lnTo>
                  <a:pt x="3847296" y="1854005"/>
                </a:lnTo>
                <a:lnTo>
                  <a:pt x="3856660" y="1890290"/>
                </a:lnTo>
                <a:lnTo>
                  <a:pt x="3860171" y="1927744"/>
                </a:lnTo>
                <a:lnTo>
                  <a:pt x="3856660" y="1965199"/>
                </a:lnTo>
                <a:lnTo>
                  <a:pt x="3847296" y="2001483"/>
                </a:lnTo>
                <a:lnTo>
                  <a:pt x="3833250" y="2036597"/>
                </a:lnTo>
                <a:lnTo>
                  <a:pt x="3815694" y="2072881"/>
                </a:lnTo>
                <a:lnTo>
                  <a:pt x="3795796" y="2106824"/>
                </a:lnTo>
                <a:lnTo>
                  <a:pt x="3774728" y="2141938"/>
                </a:lnTo>
                <a:lnTo>
                  <a:pt x="3756000" y="2177052"/>
                </a:lnTo>
                <a:lnTo>
                  <a:pt x="3737273" y="2212166"/>
                </a:lnTo>
                <a:lnTo>
                  <a:pt x="3723228" y="2246109"/>
                </a:lnTo>
                <a:lnTo>
                  <a:pt x="3713864" y="2282393"/>
                </a:lnTo>
                <a:lnTo>
                  <a:pt x="3709182" y="2318677"/>
                </a:lnTo>
                <a:lnTo>
                  <a:pt x="3709182" y="2357302"/>
                </a:lnTo>
                <a:lnTo>
                  <a:pt x="3711523" y="2397098"/>
                </a:lnTo>
                <a:lnTo>
                  <a:pt x="3716205" y="2436894"/>
                </a:lnTo>
                <a:lnTo>
                  <a:pt x="3722057" y="2476689"/>
                </a:lnTo>
                <a:lnTo>
                  <a:pt x="3726739" y="2516485"/>
                </a:lnTo>
                <a:lnTo>
                  <a:pt x="3730250" y="2556280"/>
                </a:lnTo>
                <a:lnTo>
                  <a:pt x="3729080" y="2593735"/>
                </a:lnTo>
                <a:lnTo>
                  <a:pt x="3724398" y="2630019"/>
                </a:lnTo>
                <a:lnTo>
                  <a:pt x="3713864" y="2665133"/>
                </a:lnTo>
                <a:lnTo>
                  <a:pt x="3698648" y="2694394"/>
                </a:lnTo>
                <a:lnTo>
                  <a:pt x="3678750" y="2722485"/>
                </a:lnTo>
                <a:lnTo>
                  <a:pt x="3655341" y="2747065"/>
                </a:lnTo>
                <a:lnTo>
                  <a:pt x="3628420" y="2771645"/>
                </a:lnTo>
                <a:lnTo>
                  <a:pt x="3600329" y="2793883"/>
                </a:lnTo>
                <a:lnTo>
                  <a:pt x="3571068" y="2816122"/>
                </a:lnTo>
                <a:lnTo>
                  <a:pt x="3540636" y="2838361"/>
                </a:lnTo>
                <a:lnTo>
                  <a:pt x="3512545" y="2860599"/>
                </a:lnTo>
                <a:lnTo>
                  <a:pt x="3485624" y="2884009"/>
                </a:lnTo>
                <a:lnTo>
                  <a:pt x="3462215" y="2910929"/>
                </a:lnTo>
                <a:lnTo>
                  <a:pt x="3441147" y="2936679"/>
                </a:lnTo>
                <a:lnTo>
                  <a:pt x="3424760" y="2965941"/>
                </a:lnTo>
                <a:lnTo>
                  <a:pt x="3410715" y="2997543"/>
                </a:lnTo>
                <a:lnTo>
                  <a:pt x="3399010" y="3031486"/>
                </a:lnTo>
                <a:lnTo>
                  <a:pt x="3388476" y="3066600"/>
                </a:lnTo>
                <a:lnTo>
                  <a:pt x="3379113" y="3101714"/>
                </a:lnTo>
                <a:lnTo>
                  <a:pt x="3369749" y="3137998"/>
                </a:lnTo>
                <a:lnTo>
                  <a:pt x="3359215" y="3171941"/>
                </a:lnTo>
                <a:lnTo>
                  <a:pt x="3347510" y="3205885"/>
                </a:lnTo>
                <a:lnTo>
                  <a:pt x="3333465" y="3237487"/>
                </a:lnTo>
                <a:lnTo>
                  <a:pt x="3315908" y="3265578"/>
                </a:lnTo>
                <a:lnTo>
                  <a:pt x="3294840" y="3291328"/>
                </a:lnTo>
                <a:lnTo>
                  <a:pt x="3269090" y="3312396"/>
                </a:lnTo>
                <a:lnTo>
                  <a:pt x="3240999" y="3329953"/>
                </a:lnTo>
                <a:lnTo>
                  <a:pt x="3209396" y="3343999"/>
                </a:lnTo>
                <a:lnTo>
                  <a:pt x="3175453" y="3355703"/>
                </a:lnTo>
                <a:lnTo>
                  <a:pt x="3141510" y="3366237"/>
                </a:lnTo>
                <a:lnTo>
                  <a:pt x="3105226" y="3375601"/>
                </a:lnTo>
                <a:lnTo>
                  <a:pt x="3070112" y="3384965"/>
                </a:lnTo>
                <a:lnTo>
                  <a:pt x="3034998" y="3395499"/>
                </a:lnTo>
                <a:lnTo>
                  <a:pt x="3001055" y="3407203"/>
                </a:lnTo>
                <a:lnTo>
                  <a:pt x="2969452" y="3421249"/>
                </a:lnTo>
                <a:lnTo>
                  <a:pt x="2940191" y="3437635"/>
                </a:lnTo>
                <a:lnTo>
                  <a:pt x="2914441" y="3458704"/>
                </a:lnTo>
                <a:lnTo>
                  <a:pt x="2887520" y="3482113"/>
                </a:lnTo>
                <a:lnTo>
                  <a:pt x="2864111" y="3509033"/>
                </a:lnTo>
                <a:lnTo>
                  <a:pt x="2841872" y="3537124"/>
                </a:lnTo>
                <a:lnTo>
                  <a:pt x="2819634" y="3566386"/>
                </a:lnTo>
                <a:lnTo>
                  <a:pt x="2797395" y="3595647"/>
                </a:lnTo>
                <a:lnTo>
                  <a:pt x="2775156" y="3623738"/>
                </a:lnTo>
                <a:lnTo>
                  <a:pt x="2750577" y="3650659"/>
                </a:lnTo>
                <a:lnTo>
                  <a:pt x="2725997" y="3674068"/>
                </a:lnTo>
                <a:lnTo>
                  <a:pt x="2697906" y="3693966"/>
                </a:lnTo>
                <a:lnTo>
                  <a:pt x="2668644" y="3709182"/>
                </a:lnTo>
                <a:lnTo>
                  <a:pt x="2633531" y="3719716"/>
                </a:lnTo>
                <a:lnTo>
                  <a:pt x="2597247" y="3724398"/>
                </a:lnTo>
                <a:lnTo>
                  <a:pt x="2559792" y="3725568"/>
                </a:lnTo>
                <a:lnTo>
                  <a:pt x="2519996" y="3722057"/>
                </a:lnTo>
                <a:lnTo>
                  <a:pt x="2480201" y="3717375"/>
                </a:lnTo>
                <a:lnTo>
                  <a:pt x="2440405" y="3711523"/>
                </a:lnTo>
                <a:lnTo>
                  <a:pt x="2400610" y="3706841"/>
                </a:lnTo>
                <a:lnTo>
                  <a:pt x="2360814" y="3704500"/>
                </a:lnTo>
                <a:lnTo>
                  <a:pt x="2322189" y="3704500"/>
                </a:lnTo>
                <a:lnTo>
                  <a:pt x="2285905" y="3709182"/>
                </a:lnTo>
                <a:lnTo>
                  <a:pt x="2248450" y="3718545"/>
                </a:lnTo>
                <a:lnTo>
                  <a:pt x="2214507" y="3732591"/>
                </a:lnTo>
                <a:lnTo>
                  <a:pt x="2179393" y="3751318"/>
                </a:lnTo>
                <a:lnTo>
                  <a:pt x="2144279" y="3770045"/>
                </a:lnTo>
                <a:lnTo>
                  <a:pt x="2109166" y="3791114"/>
                </a:lnTo>
                <a:lnTo>
                  <a:pt x="2075222" y="3811011"/>
                </a:lnTo>
                <a:lnTo>
                  <a:pt x="2038938" y="3828568"/>
                </a:lnTo>
                <a:lnTo>
                  <a:pt x="2003824" y="3842614"/>
                </a:lnTo>
                <a:lnTo>
                  <a:pt x="1967540" y="3851978"/>
                </a:lnTo>
                <a:lnTo>
                  <a:pt x="1930086" y="3855489"/>
                </a:lnTo>
                <a:lnTo>
                  <a:pt x="1892631" y="3851978"/>
                </a:lnTo>
                <a:lnTo>
                  <a:pt x="1856347" y="3842614"/>
                </a:lnTo>
                <a:lnTo>
                  <a:pt x="1821233" y="3828568"/>
                </a:lnTo>
                <a:lnTo>
                  <a:pt x="1784949" y="3811011"/>
                </a:lnTo>
                <a:lnTo>
                  <a:pt x="1751005" y="3791114"/>
                </a:lnTo>
                <a:lnTo>
                  <a:pt x="1715892" y="3770045"/>
                </a:lnTo>
                <a:lnTo>
                  <a:pt x="1680778" y="3751318"/>
                </a:lnTo>
                <a:lnTo>
                  <a:pt x="1645664" y="3732591"/>
                </a:lnTo>
                <a:lnTo>
                  <a:pt x="1610550" y="3718545"/>
                </a:lnTo>
                <a:lnTo>
                  <a:pt x="1574266" y="3709182"/>
                </a:lnTo>
                <a:lnTo>
                  <a:pt x="1537982" y="3704500"/>
                </a:lnTo>
                <a:lnTo>
                  <a:pt x="1499357" y="3704500"/>
                </a:lnTo>
                <a:lnTo>
                  <a:pt x="1459561" y="3706841"/>
                </a:lnTo>
                <a:lnTo>
                  <a:pt x="1419766" y="3711523"/>
                </a:lnTo>
                <a:lnTo>
                  <a:pt x="1379970" y="3717375"/>
                </a:lnTo>
                <a:lnTo>
                  <a:pt x="1340175" y="3722057"/>
                </a:lnTo>
                <a:lnTo>
                  <a:pt x="1300379" y="3725568"/>
                </a:lnTo>
                <a:lnTo>
                  <a:pt x="1262924" y="3724398"/>
                </a:lnTo>
                <a:lnTo>
                  <a:pt x="1226640" y="3719716"/>
                </a:lnTo>
                <a:lnTo>
                  <a:pt x="1191526" y="3709182"/>
                </a:lnTo>
                <a:lnTo>
                  <a:pt x="1162265" y="3693966"/>
                </a:lnTo>
                <a:lnTo>
                  <a:pt x="1134174" y="3674068"/>
                </a:lnTo>
                <a:lnTo>
                  <a:pt x="1109594" y="3650659"/>
                </a:lnTo>
                <a:lnTo>
                  <a:pt x="1085015" y="3623738"/>
                </a:lnTo>
                <a:lnTo>
                  <a:pt x="1062776" y="3595647"/>
                </a:lnTo>
                <a:lnTo>
                  <a:pt x="1040537" y="3566386"/>
                </a:lnTo>
                <a:lnTo>
                  <a:pt x="1018299" y="3537124"/>
                </a:lnTo>
                <a:lnTo>
                  <a:pt x="996060" y="3509033"/>
                </a:lnTo>
                <a:lnTo>
                  <a:pt x="972651" y="3482113"/>
                </a:lnTo>
                <a:lnTo>
                  <a:pt x="945730" y="3458704"/>
                </a:lnTo>
                <a:lnTo>
                  <a:pt x="919980" y="3437635"/>
                </a:lnTo>
                <a:lnTo>
                  <a:pt x="890719" y="3421249"/>
                </a:lnTo>
                <a:lnTo>
                  <a:pt x="859116" y="3407203"/>
                </a:lnTo>
                <a:lnTo>
                  <a:pt x="825173" y="3395499"/>
                </a:lnTo>
                <a:lnTo>
                  <a:pt x="790059" y="3384965"/>
                </a:lnTo>
                <a:lnTo>
                  <a:pt x="754946" y="3375601"/>
                </a:lnTo>
                <a:lnTo>
                  <a:pt x="718662" y="3366237"/>
                </a:lnTo>
                <a:lnTo>
                  <a:pt x="684718" y="3355703"/>
                </a:lnTo>
                <a:lnTo>
                  <a:pt x="650775" y="3343999"/>
                </a:lnTo>
                <a:lnTo>
                  <a:pt x="619173" y="3329953"/>
                </a:lnTo>
                <a:lnTo>
                  <a:pt x="591082" y="3312396"/>
                </a:lnTo>
                <a:lnTo>
                  <a:pt x="565332" y="3291328"/>
                </a:lnTo>
                <a:lnTo>
                  <a:pt x="544263" y="3265578"/>
                </a:lnTo>
                <a:lnTo>
                  <a:pt x="526706" y="3237487"/>
                </a:lnTo>
                <a:lnTo>
                  <a:pt x="512661" y="3205885"/>
                </a:lnTo>
                <a:lnTo>
                  <a:pt x="500956" y="3171941"/>
                </a:lnTo>
                <a:lnTo>
                  <a:pt x="490422" y="3137998"/>
                </a:lnTo>
                <a:lnTo>
                  <a:pt x="481059" y="3101714"/>
                </a:lnTo>
                <a:lnTo>
                  <a:pt x="471695" y="3066600"/>
                </a:lnTo>
                <a:lnTo>
                  <a:pt x="461161" y="3031486"/>
                </a:lnTo>
                <a:lnTo>
                  <a:pt x="449456" y="2997543"/>
                </a:lnTo>
                <a:lnTo>
                  <a:pt x="435411" y="2965941"/>
                </a:lnTo>
                <a:lnTo>
                  <a:pt x="419024" y="2936679"/>
                </a:lnTo>
                <a:lnTo>
                  <a:pt x="397956" y="2910929"/>
                </a:lnTo>
                <a:lnTo>
                  <a:pt x="374547" y="2884009"/>
                </a:lnTo>
                <a:lnTo>
                  <a:pt x="347626" y="2860599"/>
                </a:lnTo>
                <a:lnTo>
                  <a:pt x="318365" y="2838361"/>
                </a:lnTo>
                <a:lnTo>
                  <a:pt x="289103" y="2816122"/>
                </a:lnTo>
                <a:lnTo>
                  <a:pt x="259842" y="2793883"/>
                </a:lnTo>
                <a:lnTo>
                  <a:pt x="231751" y="2771645"/>
                </a:lnTo>
                <a:lnTo>
                  <a:pt x="204830" y="2747065"/>
                </a:lnTo>
                <a:lnTo>
                  <a:pt x="181421" y="2722485"/>
                </a:lnTo>
                <a:lnTo>
                  <a:pt x="161523" y="2694394"/>
                </a:lnTo>
                <a:lnTo>
                  <a:pt x="146308" y="2665133"/>
                </a:lnTo>
                <a:lnTo>
                  <a:pt x="135773" y="2630019"/>
                </a:lnTo>
                <a:lnTo>
                  <a:pt x="131092" y="2593735"/>
                </a:lnTo>
                <a:lnTo>
                  <a:pt x="129921" y="2556280"/>
                </a:lnTo>
                <a:lnTo>
                  <a:pt x="133432" y="2516485"/>
                </a:lnTo>
                <a:lnTo>
                  <a:pt x="138114" y="2476689"/>
                </a:lnTo>
                <a:lnTo>
                  <a:pt x="143967" y="2436894"/>
                </a:lnTo>
                <a:lnTo>
                  <a:pt x="148648" y="2397098"/>
                </a:lnTo>
                <a:lnTo>
                  <a:pt x="150989" y="2357302"/>
                </a:lnTo>
                <a:lnTo>
                  <a:pt x="150989" y="2318677"/>
                </a:lnTo>
                <a:lnTo>
                  <a:pt x="146308" y="2282393"/>
                </a:lnTo>
                <a:lnTo>
                  <a:pt x="136944" y="2246109"/>
                </a:lnTo>
                <a:lnTo>
                  <a:pt x="122898" y="2212166"/>
                </a:lnTo>
                <a:lnTo>
                  <a:pt x="105341" y="2177052"/>
                </a:lnTo>
                <a:lnTo>
                  <a:pt x="85444" y="2141938"/>
                </a:lnTo>
                <a:lnTo>
                  <a:pt x="64375" y="2106824"/>
                </a:lnTo>
                <a:lnTo>
                  <a:pt x="44478" y="2072881"/>
                </a:lnTo>
                <a:lnTo>
                  <a:pt x="26921" y="2036597"/>
                </a:lnTo>
                <a:lnTo>
                  <a:pt x="12875" y="2001483"/>
                </a:lnTo>
                <a:lnTo>
                  <a:pt x="3512" y="1965199"/>
                </a:lnTo>
                <a:lnTo>
                  <a:pt x="0" y="1927744"/>
                </a:lnTo>
                <a:lnTo>
                  <a:pt x="3512" y="1890290"/>
                </a:lnTo>
                <a:lnTo>
                  <a:pt x="12875" y="1854005"/>
                </a:lnTo>
                <a:lnTo>
                  <a:pt x="26921" y="1818892"/>
                </a:lnTo>
                <a:lnTo>
                  <a:pt x="44478" y="1782608"/>
                </a:lnTo>
                <a:lnTo>
                  <a:pt x="64375" y="1748664"/>
                </a:lnTo>
                <a:lnTo>
                  <a:pt x="85444" y="1713550"/>
                </a:lnTo>
                <a:lnTo>
                  <a:pt x="105341" y="1678437"/>
                </a:lnTo>
                <a:lnTo>
                  <a:pt x="122898" y="1643323"/>
                </a:lnTo>
                <a:lnTo>
                  <a:pt x="136944" y="1609380"/>
                </a:lnTo>
                <a:lnTo>
                  <a:pt x="146308" y="1573096"/>
                </a:lnTo>
                <a:lnTo>
                  <a:pt x="150989" y="1536811"/>
                </a:lnTo>
                <a:lnTo>
                  <a:pt x="150989" y="1498186"/>
                </a:lnTo>
                <a:lnTo>
                  <a:pt x="148648" y="1458391"/>
                </a:lnTo>
                <a:lnTo>
                  <a:pt x="143967" y="1418595"/>
                </a:lnTo>
                <a:lnTo>
                  <a:pt x="138114" y="1378799"/>
                </a:lnTo>
                <a:lnTo>
                  <a:pt x="133432" y="1339004"/>
                </a:lnTo>
                <a:lnTo>
                  <a:pt x="129921" y="1299208"/>
                </a:lnTo>
                <a:lnTo>
                  <a:pt x="131092" y="1261754"/>
                </a:lnTo>
                <a:lnTo>
                  <a:pt x="135773" y="1225469"/>
                </a:lnTo>
                <a:lnTo>
                  <a:pt x="146308" y="1190356"/>
                </a:lnTo>
                <a:lnTo>
                  <a:pt x="161523" y="1161094"/>
                </a:lnTo>
                <a:lnTo>
                  <a:pt x="181421" y="1133003"/>
                </a:lnTo>
                <a:lnTo>
                  <a:pt x="204830" y="1108424"/>
                </a:lnTo>
                <a:lnTo>
                  <a:pt x="231751" y="1083844"/>
                </a:lnTo>
                <a:lnTo>
                  <a:pt x="259842" y="1061605"/>
                </a:lnTo>
                <a:lnTo>
                  <a:pt x="289103" y="1039367"/>
                </a:lnTo>
                <a:lnTo>
                  <a:pt x="318365" y="1017128"/>
                </a:lnTo>
                <a:lnTo>
                  <a:pt x="347626" y="994889"/>
                </a:lnTo>
                <a:lnTo>
                  <a:pt x="374547" y="971480"/>
                </a:lnTo>
                <a:lnTo>
                  <a:pt x="397956" y="944560"/>
                </a:lnTo>
                <a:lnTo>
                  <a:pt x="419024" y="918809"/>
                </a:lnTo>
                <a:lnTo>
                  <a:pt x="435411" y="889548"/>
                </a:lnTo>
                <a:lnTo>
                  <a:pt x="449456" y="857946"/>
                </a:lnTo>
                <a:lnTo>
                  <a:pt x="461161" y="824002"/>
                </a:lnTo>
                <a:lnTo>
                  <a:pt x="471695" y="788889"/>
                </a:lnTo>
                <a:lnTo>
                  <a:pt x="481059" y="753775"/>
                </a:lnTo>
                <a:lnTo>
                  <a:pt x="490422" y="717491"/>
                </a:lnTo>
                <a:lnTo>
                  <a:pt x="500956" y="683547"/>
                </a:lnTo>
                <a:lnTo>
                  <a:pt x="512661" y="649604"/>
                </a:lnTo>
                <a:lnTo>
                  <a:pt x="526706" y="618002"/>
                </a:lnTo>
                <a:lnTo>
                  <a:pt x="544263" y="589911"/>
                </a:lnTo>
                <a:lnTo>
                  <a:pt x="565332" y="564161"/>
                </a:lnTo>
                <a:lnTo>
                  <a:pt x="591082" y="543092"/>
                </a:lnTo>
                <a:lnTo>
                  <a:pt x="619173" y="525535"/>
                </a:lnTo>
                <a:lnTo>
                  <a:pt x="650775" y="511490"/>
                </a:lnTo>
                <a:lnTo>
                  <a:pt x="684718" y="499785"/>
                </a:lnTo>
                <a:lnTo>
                  <a:pt x="718662" y="489251"/>
                </a:lnTo>
                <a:lnTo>
                  <a:pt x="754946" y="479888"/>
                </a:lnTo>
                <a:lnTo>
                  <a:pt x="790059" y="470524"/>
                </a:lnTo>
                <a:lnTo>
                  <a:pt x="825173" y="459990"/>
                </a:lnTo>
                <a:lnTo>
                  <a:pt x="859116" y="448285"/>
                </a:lnTo>
                <a:lnTo>
                  <a:pt x="890719" y="434240"/>
                </a:lnTo>
                <a:lnTo>
                  <a:pt x="919980" y="417853"/>
                </a:lnTo>
                <a:lnTo>
                  <a:pt x="945730" y="396785"/>
                </a:lnTo>
                <a:lnTo>
                  <a:pt x="972651" y="373376"/>
                </a:lnTo>
                <a:lnTo>
                  <a:pt x="996060" y="346455"/>
                </a:lnTo>
                <a:lnTo>
                  <a:pt x="1018299" y="318364"/>
                </a:lnTo>
                <a:lnTo>
                  <a:pt x="1040537" y="289103"/>
                </a:lnTo>
                <a:lnTo>
                  <a:pt x="1062776" y="259841"/>
                </a:lnTo>
                <a:lnTo>
                  <a:pt x="1085015" y="231750"/>
                </a:lnTo>
                <a:lnTo>
                  <a:pt x="1109594" y="204830"/>
                </a:lnTo>
                <a:lnTo>
                  <a:pt x="1134174" y="181421"/>
                </a:lnTo>
                <a:lnTo>
                  <a:pt x="1162265" y="161523"/>
                </a:lnTo>
                <a:lnTo>
                  <a:pt x="1191526" y="146307"/>
                </a:lnTo>
                <a:lnTo>
                  <a:pt x="1226640" y="135773"/>
                </a:lnTo>
                <a:lnTo>
                  <a:pt x="1262924" y="131091"/>
                </a:lnTo>
                <a:lnTo>
                  <a:pt x="1300379" y="129921"/>
                </a:lnTo>
                <a:lnTo>
                  <a:pt x="1340175" y="133432"/>
                </a:lnTo>
                <a:lnTo>
                  <a:pt x="1379970" y="138114"/>
                </a:lnTo>
                <a:lnTo>
                  <a:pt x="1419766" y="143966"/>
                </a:lnTo>
                <a:lnTo>
                  <a:pt x="1459561" y="148648"/>
                </a:lnTo>
                <a:lnTo>
                  <a:pt x="1499357" y="150989"/>
                </a:lnTo>
                <a:lnTo>
                  <a:pt x="1537982" y="150989"/>
                </a:lnTo>
                <a:lnTo>
                  <a:pt x="1574266" y="146307"/>
                </a:lnTo>
                <a:lnTo>
                  <a:pt x="1610550" y="136943"/>
                </a:lnTo>
                <a:lnTo>
                  <a:pt x="1645664" y="122898"/>
                </a:lnTo>
                <a:lnTo>
                  <a:pt x="1680778" y="104171"/>
                </a:lnTo>
                <a:lnTo>
                  <a:pt x="1715892" y="85443"/>
                </a:lnTo>
                <a:lnTo>
                  <a:pt x="1751005" y="64375"/>
                </a:lnTo>
                <a:lnTo>
                  <a:pt x="1784949" y="44477"/>
                </a:lnTo>
                <a:lnTo>
                  <a:pt x="1821233" y="26920"/>
                </a:lnTo>
                <a:lnTo>
                  <a:pt x="1856347" y="12875"/>
                </a:lnTo>
                <a:lnTo>
                  <a:pt x="1892631" y="3511"/>
                </a:lnTo>
                <a:close/>
              </a:path>
            </a:pathLst>
          </a:cu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A649C214-D583-4DF7-88CA-1EE5EA0DD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9467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A127A134-5317-485B-B1B9-C7533B3FCCCF}"/>
              </a:ext>
            </a:extLst>
          </p:cNvPr>
          <p:cNvSpPr>
            <a:spLocks noGrp="1"/>
          </p:cNvSpPr>
          <p:nvPr>
            <p:ph type="title"/>
          </p:nvPr>
        </p:nvSpPr>
        <p:spPr/>
        <p:txBody>
          <a:bodyPr/>
          <a:lstStyle/>
          <a:p>
            <a:endParaRPr lang="nl-NL"/>
          </a:p>
        </p:txBody>
      </p:sp>
      <p:pic>
        <p:nvPicPr>
          <p:cNvPr id="5" name="Tijdelijke aanduiding voor inhoud 4" descr="Afbeelding met schermafbeelding&#10;&#10;Automatisch gegenereerde beschrijving">
            <a:extLst>
              <a:ext uri="{FF2B5EF4-FFF2-40B4-BE49-F238E27FC236}">
                <a16:creationId xmlns:a16="http://schemas.microsoft.com/office/drawing/2014/main" id="{996ADC3A-B337-4C93-97A7-150F9E5512ED}"/>
              </a:ext>
            </a:extLst>
          </p:cNvPr>
          <p:cNvPicPr>
            <a:picLocks noGrp="1" noChangeAspect="1"/>
          </p:cNvPicPr>
          <p:nvPr>
            <p:ph idx="1"/>
          </p:nvPr>
        </p:nvPicPr>
        <p:blipFill>
          <a:blip r:embed="rId2"/>
          <a:stretch>
            <a:fillRect/>
          </a:stretch>
        </p:blipFill>
        <p:spPr>
          <a:xfrm>
            <a:off x="1600334" y="220134"/>
            <a:ext cx="7882333" cy="6118608"/>
          </a:xfrm>
        </p:spPr>
      </p:pic>
    </p:spTree>
    <p:extLst>
      <p:ext uri="{BB962C8B-B14F-4D97-AF65-F5344CB8AC3E}">
        <p14:creationId xmlns:p14="http://schemas.microsoft.com/office/powerpoint/2010/main" val="5078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72" name="Freeform 6">
            <a:extLst>
              <a:ext uri="{FF2B5EF4-FFF2-40B4-BE49-F238E27FC236}">
                <a16:creationId xmlns:a16="http://schemas.microsoft.com/office/drawing/2014/main" id="{BB8C1D0E-0B06-46C9-A8BD-A8E13FF9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7173" name="Rectangle 72">
            <a:extLst>
              <a:ext uri="{FF2B5EF4-FFF2-40B4-BE49-F238E27FC236}">
                <a16:creationId xmlns:a16="http://schemas.microsoft.com/office/drawing/2014/main" id="{7D1ADC4A-8537-4084-99C7-F8D378A64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4" name="Rectangle 74">
            <a:extLst>
              <a:ext uri="{FF2B5EF4-FFF2-40B4-BE49-F238E27FC236}">
                <a16:creationId xmlns:a16="http://schemas.microsoft.com/office/drawing/2014/main" id="{D0E6FD24-FC15-4419-B4F8-87A6F572CC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9334166-4994-40E7-8FD3-A027DDCA2626}"/>
              </a:ext>
            </a:extLst>
          </p:cNvPr>
          <p:cNvSpPr>
            <a:spLocks noGrp="1"/>
          </p:cNvSpPr>
          <p:nvPr>
            <p:ph type="title"/>
          </p:nvPr>
        </p:nvSpPr>
        <p:spPr>
          <a:xfrm>
            <a:off x="5799184" y="1098388"/>
            <a:ext cx="6035040" cy="959012"/>
          </a:xfrm>
        </p:spPr>
        <p:txBody>
          <a:bodyPr vert="horz" lIns="91440" tIns="45720" rIns="91440" bIns="45720" rtlCol="0" anchor="ctr">
            <a:normAutofit/>
          </a:bodyPr>
          <a:lstStyle/>
          <a:p>
            <a:pPr algn="ctr"/>
            <a:r>
              <a:rPr lang="en-US" sz="2400" b="1" spc="800" dirty="0" err="1">
                <a:latin typeface="Arial" panose="020B0604020202020204" pitchFamily="34" charset="0"/>
                <a:cs typeface="Arial" panose="020B0604020202020204" pitchFamily="34" charset="0"/>
              </a:rPr>
              <a:t>Opdracht</a:t>
            </a:r>
            <a:r>
              <a:rPr lang="en-US" sz="2400" b="1" spc="800" dirty="0">
                <a:latin typeface="Arial" panose="020B0604020202020204" pitchFamily="34" charset="0"/>
                <a:cs typeface="Arial" panose="020B0604020202020204" pitchFamily="34" charset="0"/>
              </a:rPr>
              <a:t> 2 </a:t>
            </a:r>
          </a:p>
        </p:txBody>
      </p:sp>
      <p:sp>
        <p:nvSpPr>
          <p:cNvPr id="3" name="Tijdelijke aanduiding voor inhoud 2">
            <a:extLst>
              <a:ext uri="{FF2B5EF4-FFF2-40B4-BE49-F238E27FC236}">
                <a16:creationId xmlns:a16="http://schemas.microsoft.com/office/drawing/2014/main" id="{CA5F895A-9ADD-4207-954D-BC167BDD598F}"/>
              </a:ext>
            </a:extLst>
          </p:cNvPr>
          <p:cNvSpPr>
            <a:spLocks noGrp="1"/>
          </p:cNvSpPr>
          <p:nvPr>
            <p:ph idx="1"/>
          </p:nvPr>
        </p:nvSpPr>
        <p:spPr>
          <a:xfrm>
            <a:off x="5799185" y="2524853"/>
            <a:ext cx="6035040" cy="3844632"/>
          </a:xfrm>
        </p:spPr>
        <p:txBody>
          <a:bodyPr vert="horz" lIns="91440" tIns="45720" rIns="91440" bIns="45720" rtlCol="0" anchor="t">
            <a:normAutofit/>
          </a:bodyPr>
          <a:lstStyle/>
          <a:p>
            <a:pPr marL="0" indent="0" algn="ctr">
              <a:lnSpc>
                <a:spcPct val="90000"/>
              </a:lnSpc>
              <a:buNone/>
            </a:pPr>
            <a:r>
              <a:rPr lang="en-US" b="1" cap="all" spc="400" dirty="0" err="1">
                <a:solidFill>
                  <a:schemeClr val="tx1"/>
                </a:solidFill>
                <a:latin typeface="Arial" panose="020B0604020202020204" pitchFamily="34" charset="0"/>
                <a:cs typeface="Arial" panose="020B0604020202020204" pitchFamily="34" charset="0"/>
              </a:rPr>
              <a:t>Maak</a:t>
            </a:r>
            <a:r>
              <a:rPr lang="en-US" b="1" cap="all" spc="400" dirty="0">
                <a:solidFill>
                  <a:schemeClr val="tx1"/>
                </a:solidFill>
                <a:latin typeface="Arial" panose="020B0604020202020204" pitchFamily="34" charset="0"/>
                <a:cs typeface="Arial" panose="020B0604020202020204" pitchFamily="34" charset="0"/>
              </a:rPr>
              <a:t> </a:t>
            </a:r>
            <a:r>
              <a:rPr lang="en-US" b="1" cap="all" spc="400" dirty="0" err="1">
                <a:solidFill>
                  <a:schemeClr val="tx1"/>
                </a:solidFill>
                <a:latin typeface="Arial" panose="020B0604020202020204" pitchFamily="34" charset="0"/>
                <a:cs typeface="Arial" panose="020B0604020202020204" pitchFamily="34" charset="0"/>
              </a:rPr>
              <a:t>een</a:t>
            </a:r>
            <a:r>
              <a:rPr lang="en-US" b="1" cap="all" spc="400" dirty="0">
                <a:solidFill>
                  <a:schemeClr val="tx1"/>
                </a:solidFill>
                <a:latin typeface="Arial" panose="020B0604020202020204" pitchFamily="34" charset="0"/>
                <a:cs typeface="Arial" panose="020B0604020202020204" pitchFamily="34" charset="0"/>
              </a:rPr>
              <a:t> </a:t>
            </a:r>
            <a:r>
              <a:rPr lang="en-US" b="1" cap="all" spc="400" dirty="0" err="1">
                <a:solidFill>
                  <a:schemeClr val="tx1"/>
                </a:solidFill>
                <a:latin typeface="Arial" panose="020B0604020202020204" pitchFamily="34" charset="0"/>
                <a:cs typeface="Arial" panose="020B0604020202020204" pitchFamily="34" charset="0"/>
              </a:rPr>
              <a:t>mindmap</a:t>
            </a:r>
            <a:r>
              <a:rPr lang="en-US" b="1" cap="all" spc="400" dirty="0">
                <a:solidFill>
                  <a:schemeClr val="tx1"/>
                </a:solidFill>
                <a:latin typeface="Arial" panose="020B0604020202020204" pitchFamily="34" charset="0"/>
                <a:cs typeface="Arial" panose="020B0604020202020204" pitchFamily="34" charset="0"/>
              </a:rPr>
              <a:t> met </a:t>
            </a:r>
            <a:r>
              <a:rPr lang="en-US" b="1" cap="all" spc="400" dirty="0" err="1">
                <a:solidFill>
                  <a:schemeClr val="tx1"/>
                </a:solidFill>
                <a:latin typeface="Arial" panose="020B0604020202020204" pitchFamily="34" charset="0"/>
                <a:cs typeface="Arial" panose="020B0604020202020204" pitchFamily="34" charset="0"/>
              </a:rPr>
              <a:t>betrekking</a:t>
            </a:r>
            <a:r>
              <a:rPr lang="en-US" b="1" cap="all" spc="400" dirty="0">
                <a:solidFill>
                  <a:schemeClr val="tx1"/>
                </a:solidFill>
                <a:latin typeface="Arial" panose="020B0604020202020204" pitchFamily="34" charset="0"/>
                <a:cs typeface="Arial" panose="020B0604020202020204" pitchFamily="34" charset="0"/>
              </a:rPr>
              <a:t> tot het </a:t>
            </a:r>
            <a:r>
              <a:rPr lang="en-US" b="1" cap="all" spc="400" dirty="0" err="1">
                <a:solidFill>
                  <a:schemeClr val="tx1"/>
                </a:solidFill>
                <a:latin typeface="Arial" panose="020B0604020202020204" pitchFamily="34" charset="0"/>
                <a:cs typeface="Arial" panose="020B0604020202020204" pitchFamily="34" charset="0"/>
              </a:rPr>
              <a:t>afweersysteem</a:t>
            </a:r>
            <a:endParaRPr lang="en-US" b="1" cap="all" spc="400" dirty="0">
              <a:solidFill>
                <a:schemeClr val="tx1"/>
              </a:solidFill>
              <a:latin typeface="Arial" panose="020B0604020202020204" pitchFamily="34" charset="0"/>
              <a:cs typeface="Arial" panose="020B0604020202020204" pitchFamily="34" charset="0"/>
            </a:endParaRPr>
          </a:p>
          <a:p>
            <a:pPr marL="0" indent="0" algn="ctr">
              <a:lnSpc>
                <a:spcPct val="90000"/>
              </a:lnSpc>
              <a:buNone/>
            </a:pPr>
            <a:r>
              <a:rPr lang="en-US" b="1" cap="all" spc="400" dirty="0">
                <a:solidFill>
                  <a:schemeClr val="tx1"/>
                </a:solidFill>
                <a:latin typeface="Arial" panose="020B0604020202020204" pitchFamily="34" charset="0"/>
                <a:cs typeface="Arial" panose="020B0604020202020204" pitchFamily="34" charset="0"/>
              </a:rPr>
              <a:t> (</a:t>
            </a:r>
            <a:r>
              <a:rPr lang="en-US" b="1" cap="all" spc="400" dirty="0" err="1">
                <a:solidFill>
                  <a:schemeClr val="tx1"/>
                </a:solidFill>
                <a:latin typeface="Arial" panose="020B0604020202020204" pitchFamily="34" charset="0"/>
                <a:cs typeface="Arial" panose="020B0604020202020204" pitchFamily="34" charset="0"/>
              </a:rPr>
              <a:t>maak</a:t>
            </a:r>
            <a:r>
              <a:rPr lang="en-US" b="1" cap="all" spc="400" dirty="0">
                <a:solidFill>
                  <a:schemeClr val="tx1"/>
                </a:solidFill>
                <a:latin typeface="Arial" panose="020B0604020202020204" pitchFamily="34" charset="0"/>
                <a:cs typeface="Arial" panose="020B0604020202020204" pitchFamily="34" charset="0"/>
              </a:rPr>
              <a:t> </a:t>
            </a:r>
            <a:r>
              <a:rPr lang="en-US" b="1" cap="all" spc="400" dirty="0" err="1">
                <a:solidFill>
                  <a:schemeClr val="tx1"/>
                </a:solidFill>
                <a:latin typeface="Arial" panose="020B0604020202020204" pitchFamily="34" charset="0"/>
                <a:cs typeface="Arial" panose="020B0604020202020204" pitchFamily="34" charset="0"/>
              </a:rPr>
              <a:t>gebruik</a:t>
            </a:r>
            <a:r>
              <a:rPr lang="en-US" b="1" cap="all" spc="400" dirty="0">
                <a:solidFill>
                  <a:schemeClr val="tx1"/>
                </a:solidFill>
                <a:latin typeface="Arial" panose="020B0604020202020204" pitchFamily="34" charset="0"/>
                <a:cs typeface="Arial" panose="020B0604020202020204" pitchFamily="34" charset="0"/>
              </a:rPr>
              <a:t> van de  </a:t>
            </a:r>
            <a:r>
              <a:rPr lang="en-US" b="1" cap="all" spc="400" dirty="0" err="1">
                <a:solidFill>
                  <a:schemeClr val="tx1"/>
                </a:solidFill>
                <a:latin typeface="Arial" panose="020B0604020202020204" pitchFamily="34" charset="0"/>
                <a:cs typeface="Arial" panose="020B0604020202020204" pitchFamily="34" charset="0"/>
              </a:rPr>
              <a:t>uitwerking</a:t>
            </a:r>
            <a:r>
              <a:rPr lang="en-US" b="1" cap="all" spc="400" dirty="0">
                <a:solidFill>
                  <a:schemeClr val="tx1"/>
                </a:solidFill>
                <a:latin typeface="Arial" panose="020B0604020202020204" pitchFamily="34" charset="0"/>
                <a:cs typeface="Arial" panose="020B0604020202020204" pitchFamily="34" charset="0"/>
              </a:rPr>
              <a:t> van </a:t>
            </a:r>
            <a:r>
              <a:rPr lang="en-US" b="1" cap="all" spc="400" dirty="0" err="1">
                <a:solidFill>
                  <a:schemeClr val="tx1"/>
                </a:solidFill>
                <a:latin typeface="Arial" panose="020B0604020202020204" pitchFamily="34" charset="0"/>
                <a:cs typeface="Arial" panose="020B0604020202020204" pitchFamily="34" charset="0"/>
              </a:rPr>
              <a:t>Taak</a:t>
            </a:r>
            <a:r>
              <a:rPr lang="en-US" b="1" cap="all" spc="400" dirty="0">
                <a:solidFill>
                  <a:schemeClr val="tx1"/>
                </a:solidFill>
                <a:latin typeface="Arial" panose="020B0604020202020204" pitchFamily="34" charset="0"/>
                <a:cs typeface="Arial" panose="020B0604020202020204" pitchFamily="34" charset="0"/>
              </a:rPr>
              <a:t> 1B) </a:t>
            </a:r>
          </a:p>
        </p:txBody>
      </p:sp>
      <p:pic>
        <p:nvPicPr>
          <p:cNvPr id="7170" name="Picture 2" descr="Afbeeldingsresultaat voor mindmap">
            <a:extLst>
              <a:ext uri="{FF2B5EF4-FFF2-40B4-BE49-F238E27FC236}">
                <a16:creationId xmlns:a16="http://schemas.microsoft.com/office/drawing/2014/main" id="{ECB75A2B-6F8D-4A29-9C4E-B15C6C0C68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817" r="18946"/>
          <a:stretch/>
        </p:blipFill>
        <p:spPr bwMode="auto">
          <a:xfrm>
            <a:off x="211015" y="762000"/>
            <a:ext cx="4994031" cy="4911969"/>
          </a:xfrm>
          <a:prstGeom prst="rect">
            <a:avLst/>
          </a:prstGeom>
          <a:noFill/>
          <a:extLst>
            <a:ext uri="{909E8E84-426E-40DD-AFC4-6F175D3DCCD1}">
              <a14:hiddenFill xmlns:a14="http://schemas.microsoft.com/office/drawing/2010/main">
                <a:solidFill>
                  <a:srgbClr val="FFFFFF"/>
                </a:solidFill>
              </a14:hiddenFill>
            </a:ext>
          </a:extLst>
        </p:spPr>
      </p:pic>
      <p:sp>
        <p:nvSpPr>
          <p:cNvPr id="7175" name="Freeform 14">
            <a:extLst>
              <a:ext uri="{FF2B5EF4-FFF2-40B4-BE49-F238E27FC236}">
                <a16:creationId xmlns:a16="http://schemas.microsoft.com/office/drawing/2014/main" id="{F90D41EE-859E-4D0B-8464-D44C2B4D6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5362575" cy="6858000"/>
          </a:xfrm>
          <a:custGeom>
            <a:avLst/>
            <a:gdLst>
              <a:gd name="connsiteX0" fmla="*/ 0 w 5362575"/>
              <a:gd name="connsiteY0" fmla="*/ 0 h 6858000"/>
              <a:gd name="connsiteX1" fmla="*/ 5362575 w 5362575"/>
              <a:gd name="connsiteY1" fmla="*/ 0 h 6858000"/>
              <a:gd name="connsiteX2" fmla="*/ 5362575 w 5362575"/>
              <a:gd name="connsiteY2" fmla="*/ 6858000 h 6858000"/>
              <a:gd name="connsiteX3" fmla="*/ 0 w 5362575"/>
              <a:gd name="connsiteY3" fmla="*/ 6858000 h 6858000"/>
              <a:gd name="connsiteX4" fmla="*/ 0 w 5362575"/>
              <a:gd name="connsiteY4" fmla="*/ 0 h 6858000"/>
              <a:gd name="connsiteX5" fmla="*/ 2681287 w 5362575"/>
              <a:gd name="connsiteY5" fmla="*/ 857250 h 6858000"/>
              <a:gd name="connsiteX6" fmla="*/ 2636249 w 5362575"/>
              <a:gd name="connsiteY6" fmla="*/ 861472 h 6858000"/>
              <a:gd name="connsiteX7" fmla="*/ 2592618 w 5362575"/>
              <a:gd name="connsiteY7" fmla="*/ 872732 h 6858000"/>
              <a:gd name="connsiteX8" fmla="*/ 2550395 w 5362575"/>
              <a:gd name="connsiteY8" fmla="*/ 889621 h 6858000"/>
              <a:gd name="connsiteX9" fmla="*/ 2506764 w 5362575"/>
              <a:gd name="connsiteY9" fmla="*/ 910733 h 6858000"/>
              <a:gd name="connsiteX10" fmla="*/ 2465948 w 5362575"/>
              <a:gd name="connsiteY10" fmla="*/ 934660 h 6858000"/>
              <a:gd name="connsiteX11" fmla="*/ 2423725 w 5362575"/>
              <a:gd name="connsiteY11" fmla="*/ 959994 h 6858000"/>
              <a:gd name="connsiteX12" fmla="*/ 2381501 w 5362575"/>
              <a:gd name="connsiteY12" fmla="*/ 982513 h 6858000"/>
              <a:gd name="connsiteX13" fmla="*/ 2339278 w 5362575"/>
              <a:gd name="connsiteY13" fmla="*/ 1005032 h 6858000"/>
              <a:gd name="connsiteX14" fmla="*/ 2297055 w 5362575"/>
              <a:gd name="connsiteY14" fmla="*/ 1021921 h 6858000"/>
              <a:gd name="connsiteX15" fmla="*/ 2253424 w 5362575"/>
              <a:gd name="connsiteY15" fmla="*/ 1033181 h 6858000"/>
              <a:gd name="connsiteX16" fmla="*/ 2209793 w 5362575"/>
              <a:gd name="connsiteY16" fmla="*/ 1038811 h 6858000"/>
              <a:gd name="connsiteX17" fmla="*/ 2163347 w 5362575"/>
              <a:gd name="connsiteY17" fmla="*/ 1038811 h 6858000"/>
              <a:gd name="connsiteX18" fmla="*/ 2115494 w 5362575"/>
              <a:gd name="connsiteY18" fmla="*/ 1035996 h 6858000"/>
              <a:gd name="connsiteX19" fmla="*/ 2067641 w 5362575"/>
              <a:gd name="connsiteY19" fmla="*/ 1030366 h 6858000"/>
              <a:gd name="connsiteX20" fmla="*/ 2019788 w 5362575"/>
              <a:gd name="connsiteY20" fmla="*/ 1023329 h 6858000"/>
              <a:gd name="connsiteX21" fmla="*/ 1971934 w 5362575"/>
              <a:gd name="connsiteY21" fmla="*/ 1017699 h 6858000"/>
              <a:gd name="connsiteX22" fmla="*/ 1924081 w 5362575"/>
              <a:gd name="connsiteY22" fmla="*/ 1013477 h 6858000"/>
              <a:gd name="connsiteX23" fmla="*/ 1879043 w 5362575"/>
              <a:gd name="connsiteY23" fmla="*/ 1014884 h 6858000"/>
              <a:gd name="connsiteX24" fmla="*/ 1835412 w 5362575"/>
              <a:gd name="connsiteY24" fmla="*/ 1020514 h 6858000"/>
              <a:gd name="connsiteX25" fmla="*/ 1793189 w 5362575"/>
              <a:gd name="connsiteY25" fmla="*/ 1033181 h 6858000"/>
              <a:gd name="connsiteX26" fmla="*/ 1758003 w 5362575"/>
              <a:gd name="connsiteY26" fmla="*/ 1051478 h 6858000"/>
              <a:gd name="connsiteX27" fmla="*/ 1724224 w 5362575"/>
              <a:gd name="connsiteY27" fmla="*/ 1075404 h 6858000"/>
              <a:gd name="connsiteX28" fmla="*/ 1694668 w 5362575"/>
              <a:gd name="connsiteY28" fmla="*/ 1103553 h 6858000"/>
              <a:gd name="connsiteX29" fmla="*/ 1665111 w 5362575"/>
              <a:gd name="connsiteY29" fmla="*/ 1135924 h 6858000"/>
              <a:gd name="connsiteX30" fmla="*/ 1638370 w 5362575"/>
              <a:gd name="connsiteY30" fmla="*/ 1169703 h 6858000"/>
              <a:gd name="connsiteX31" fmla="*/ 1611628 w 5362575"/>
              <a:gd name="connsiteY31" fmla="*/ 1204889 h 6858000"/>
              <a:gd name="connsiteX32" fmla="*/ 1584887 w 5362575"/>
              <a:gd name="connsiteY32" fmla="*/ 1240075 h 6858000"/>
              <a:gd name="connsiteX33" fmla="*/ 1558145 w 5362575"/>
              <a:gd name="connsiteY33" fmla="*/ 1273854 h 6858000"/>
              <a:gd name="connsiteX34" fmla="*/ 1529996 w 5362575"/>
              <a:gd name="connsiteY34" fmla="*/ 1306225 h 6858000"/>
              <a:gd name="connsiteX35" fmla="*/ 1497625 w 5362575"/>
              <a:gd name="connsiteY35" fmla="*/ 1334374 h 6858000"/>
              <a:gd name="connsiteX36" fmla="*/ 1466661 w 5362575"/>
              <a:gd name="connsiteY36" fmla="*/ 1359708 h 6858000"/>
              <a:gd name="connsiteX37" fmla="*/ 1431475 w 5362575"/>
              <a:gd name="connsiteY37" fmla="*/ 1379412 h 6858000"/>
              <a:gd name="connsiteX38" fmla="*/ 1393474 w 5362575"/>
              <a:gd name="connsiteY38" fmla="*/ 1396302 h 6858000"/>
              <a:gd name="connsiteX39" fmla="*/ 1352658 w 5362575"/>
              <a:gd name="connsiteY39" fmla="*/ 1410376 h 6858000"/>
              <a:gd name="connsiteX40" fmla="*/ 1310435 w 5362575"/>
              <a:gd name="connsiteY40" fmla="*/ 1423043 h 6858000"/>
              <a:gd name="connsiteX41" fmla="*/ 1268212 w 5362575"/>
              <a:gd name="connsiteY41" fmla="*/ 1434303 h 6858000"/>
              <a:gd name="connsiteX42" fmla="*/ 1224581 w 5362575"/>
              <a:gd name="connsiteY42" fmla="*/ 1445562 h 6858000"/>
              <a:gd name="connsiteX43" fmla="*/ 1183765 w 5362575"/>
              <a:gd name="connsiteY43" fmla="*/ 1458229 h 6858000"/>
              <a:gd name="connsiteX44" fmla="*/ 1142949 w 5362575"/>
              <a:gd name="connsiteY44" fmla="*/ 1472304 h 6858000"/>
              <a:gd name="connsiteX45" fmla="*/ 1104948 w 5362575"/>
              <a:gd name="connsiteY45" fmla="*/ 1489193 h 6858000"/>
              <a:gd name="connsiteX46" fmla="*/ 1071169 w 5362575"/>
              <a:gd name="connsiteY46" fmla="*/ 1510305 h 6858000"/>
              <a:gd name="connsiteX47" fmla="*/ 1040205 w 5362575"/>
              <a:gd name="connsiteY47" fmla="*/ 1535639 h 6858000"/>
              <a:gd name="connsiteX48" fmla="*/ 1014871 w 5362575"/>
              <a:gd name="connsiteY48" fmla="*/ 1566603 h 6858000"/>
              <a:gd name="connsiteX49" fmla="*/ 993760 w 5362575"/>
              <a:gd name="connsiteY49" fmla="*/ 1600381 h 6858000"/>
              <a:gd name="connsiteX50" fmla="*/ 976870 w 5362575"/>
              <a:gd name="connsiteY50" fmla="*/ 1638382 h 6858000"/>
              <a:gd name="connsiteX51" fmla="*/ 962796 w 5362575"/>
              <a:gd name="connsiteY51" fmla="*/ 1679198 h 6858000"/>
              <a:gd name="connsiteX52" fmla="*/ 950129 w 5362575"/>
              <a:gd name="connsiteY52" fmla="*/ 1720014 h 6858000"/>
              <a:gd name="connsiteX53" fmla="*/ 938869 w 5362575"/>
              <a:gd name="connsiteY53" fmla="*/ 1763645 h 6858000"/>
              <a:gd name="connsiteX54" fmla="*/ 927610 w 5362575"/>
              <a:gd name="connsiteY54" fmla="*/ 1805868 h 6858000"/>
              <a:gd name="connsiteX55" fmla="*/ 914943 w 5362575"/>
              <a:gd name="connsiteY55" fmla="*/ 1848092 h 6858000"/>
              <a:gd name="connsiteX56" fmla="*/ 900868 w 5362575"/>
              <a:gd name="connsiteY56" fmla="*/ 1888908 h 6858000"/>
              <a:gd name="connsiteX57" fmla="*/ 883979 w 5362575"/>
              <a:gd name="connsiteY57" fmla="*/ 1926909 h 6858000"/>
              <a:gd name="connsiteX58" fmla="*/ 864275 w 5362575"/>
              <a:gd name="connsiteY58" fmla="*/ 1962095 h 6858000"/>
              <a:gd name="connsiteX59" fmla="*/ 838941 w 5362575"/>
              <a:gd name="connsiteY59" fmla="*/ 1993059 h 6858000"/>
              <a:gd name="connsiteX60" fmla="*/ 810792 w 5362575"/>
              <a:gd name="connsiteY60" fmla="*/ 2025430 h 6858000"/>
              <a:gd name="connsiteX61" fmla="*/ 778420 w 5362575"/>
              <a:gd name="connsiteY61" fmla="*/ 2053579 h 6858000"/>
              <a:gd name="connsiteX62" fmla="*/ 743234 w 5362575"/>
              <a:gd name="connsiteY62" fmla="*/ 2080320 h 6858000"/>
              <a:gd name="connsiteX63" fmla="*/ 708048 w 5362575"/>
              <a:gd name="connsiteY63" fmla="*/ 2107062 h 6858000"/>
              <a:gd name="connsiteX64" fmla="*/ 672862 w 5362575"/>
              <a:gd name="connsiteY64" fmla="*/ 2133803 h 6858000"/>
              <a:gd name="connsiteX65" fmla="*/ 639083 w 5362575"/>
              <a:gd name="connsiteY65" fmla="*/ 2160545 h 6858000"/>
              <a:gd name="connsiteX66" fmla="*/ 606712 w 5362575"/>
              <a:gd name="connsiteY66" fmla="*/ 2190101 h 6858000"/>
              <a:gd name="connsiteX67" fmla="*/ 578563 w 5362575"/>
              <a:gd name="connsiteY67" fmla="*/ 2219658 h 6858000"/>
              <a:gd name="connsiteX68" fmla="*/ 554637 w 5362575"/>
              <a:gd name="connsiteY68" fmla="*/ 2253436 h 6858000"/>
              <a:gd name="connsiteX69" fmla="*/ 536340 w 5362575"/>
              <a:gd name="connsiteY69" fmla="*/ 2288622 h 6858000"/>
              <a:gd name="connsiteX70" fmla="*/ 523673 w 5362575"/>
              <a:gd name="connsiteY70" fmla="*/ 2330846 h 6858000"/>
              <a:gd name="connsiteX71" fmla="*/ 518043 w 5362575"/>
              <a:gd name="connsiteY71" fmla="*/ 2374477 h 6858000"/>
              <a:gd name="connsiteX72" fmla="*/ 516635 w 5362575"/>
              <a:gd name="connsiteY72" fmla="*/ 2419515 h 6858000"/>
              <a:gd name="connsiteX73" fmla="*/ 520858 w 5362575"/>
              <a:gd name="connsiteY73" fmla="*/ 2467368 h 6858000"/>
              <a:gd name="connsiteX74" fmla="*/ 526488 w 5362575"/>
              <a:gd name="connsiteY74" fmla="*/ 2515221 h 6858000"/>
              <a:gd name="connsiteX75" fmla="*/ 533525 w 5362575"/>
              <a:gd name="connsiteY75" fmla="*/ 2563074 h 6858000"/>
              <a:gd name="connsiteX76" fmla="*/ 539155 w 5362575"/>
              <a:gd name="connsiteY76" fmla="*/ 2610927 h 6858000"/>
              <a:gd name="connsiteX77" fmla="*/ 541970 w 5362575"/>
              <a:gd name="connsiteY77" fmla="*/ 2658781 h 6858000"/>
              <a:gd name="connsiteX78" fmla="*/ 541970 w 5362575"/>
              <a:gd name="connsiteY78" fmla="*/ 2705226 h 6858000"/>
              <a:gd name="connsiteX79" fmla="*/ 536340 w 5362575"/>
              <a:gd name="connsiteY79" fmla="*/ 2748857 h 6858000"/>
              <a:gd name="connsiteX80" fmla="*/ 525080 w 5362575"/>
              <a:gd name="connsiteY80" fmla="*/ 2792488 h 6858000"/>
              <a:gd name="connsiteX81" fmla="*/ 508191 w 5362575"/>
              <a:gd name="connsiteY81" fmla="*/ 2833304 h 6858000"/>
              <a:gd name="connsiteX82" fmla="*/ 487079 w 5362575"/>
              <a:gd name="connsiteY82" fmla="*/ 2875527 h 6858000"/>
              <a:gd name="connsiteX83" fmla="*/ 463153 w 5362575"/>
              <a:gd name="connsiteY83" fmla="*/ 2917751 h 6858000"/>
              <a:gd name="connsiteX84" fmla="*/ 437819 w 5362575"/>
              <a:gd name="connsiteY84" fmla="*/ 2959974 h 6858000"/>
              <a:gd name="connsiteX85" fmla="*/ 413892 w 5362575"/>
              <a:gd name="connsiteY85" fmla="*/ 3000790 h 6858000"/>
              <a:gd name="connsiteX86" fmla="*/ 392780 w 5362575"/>
              <a:gd name="connsiteY86" fmla="*/ 3044421 h 6858000"/>
              <a:gd name="connsiteX87" fmla="*/ 375891 w 5362575"/>
              <a:gd name="connsiteY87" fmla="*/ 3086644 h 6858000"/>
              <a:gd name="connsiteX88" fmla="*/ 364631 w 5362575"/>
              <a:gd name="connsiteY88" fmla="*/ 3130275 h 6858000"/>
              <a:gd name="connsiteX89" fmla="*/ 360409 w 5362575"/>
              <a:gd name="connsiteY89" fmla="*/ 3175313 h 6858000"/>
              <a:gd name="connsiteX90" fmla="*/ 364631 w 5362575"/>
              <a:gd name="connsiteY90" fmla="*/ 3220351 h 6858000"/>
              <a:gd name="connsiteX91" fmla="*/ 375891 w 5362575"/>
              <a:gd name="connsiteY91" fmla="*/ 3263982 h 6858000"/>
              <a:gd name="connsiteX92" fmla="*/ 392780 w 5362575"/>
              <a:gd name="connsiteY92" fmla="*/ 3306206 h 6858000"/>
              <a:gd name="connsiteX93" fmla="*/ 413892 w 5362575"/>
              <a:gd name="connsiteY93" fmla="*/ 3349836 h 6858000"/>
              <a:gd name="connsiteX94" fmla="*/ 437819 w 5362575"/>
              <a:gd name="connsiteY94" fmla="*/ 3390652 h 6858000"/>
              <a:gd name="connsiteX95" fmla="*/ 463153 w 5362575"/>
              <a:gd name="connsiteY95" fmla="*/ 3432876 h 6858000"/>
              <a:gd name="connsiteX96" fmla="*/ 487079 w 5362575"/>
              <a:gd name="connsiteY96" fmla="*/ 3475099 h 6858000"/>
              <a:gd name="connsiteX97" fmla="*/ 508191 w 5362575"/>
              <a:gd name="connsiteY97" fmla="*/ 3517322 h 6858000"/>
              <a:gd name="connsiteX98" fmla="*/ 525080 w 5362575"/>
              <a:gd name="connsiteY98" fmla="*/ 3558138 h 6858000"/>
              <a:gd name="connsiteX99" fmla="*/ 536340 w 5362575"/>
              <a:gd name="connsiteY99" fmla="*/ 3601769 h 6858000"/>
              <a:gd name="connsiteX100" fmla="*/ 541970 w 5362575"/>
              <a:gd name="connsiteY100" fmla="*/ 3645400 h 6858000"/>
              <a:gd name="connsiteX101" fmla="*/ 541970 w 5362575"/>
              <a:gd name="connsiteY101" fmla="*/ 3691846 h 6858000"/>
              <a:gd name="connsiteX102" fmla="*/ 539155 w 5362575"/>
              <a:gd name="connsiteY102" fmla="*/ 3739699 h 6858000"/>
              <a:gd name="connsiteX103" fmla="*/ 533525 w 5362575"/>
              <a:gd name="connsiteY103" fmla="*/ 3787552 h 6858000"/>
              <a:gd name="connsiteX104" fmla="*/ 526488 w 5362575"/>
              <a:gd name="connsiteY104" fmla="*/ 3835405 h 6858000"/>
              <a:gd name="connsiteX105" fmla="*/ 520858 w 5362575"/>
              <a:gd name="connsiteY105" fmla="*/ 3883258 h 6858000"/>
              <a:gd name="connsiteX106" fmla="*/ 516635 w 5362575"/>
              <a:gd name="connsiteY106" fmla="*/ 3931111 h 6858000"/>
              <a:gd name="connsiteX107" fmla="*/ 518043 w 5362575"/>
              <a:gd name="connsiteY107" fmla="*/ 3976150 h 6858000"/>
              <a:gd name="connsiteX108" fmla="*/ 523673 w 5362575"/>
              <a:gd name="connsiteY108" fmla="*/ 4019781 h 6858000"/>
              <a:gd name="connsiteX109" fmla="*/ 536340 w 5362575"/>
              <a:gd name="connsiteY109" fmla="*/ 4062004 h 6858000"/>
              <a:gd name="connsiteX110" fmla="*/ 554637 w 5362575"/>
              <a:gd name="connsiteY110" fmla="*/ 4097190 h 6858000"/>
              <a:gd name="connsiteX111" fmla="*/ 578563 w 5362575"/>
              <a:gd name="connsiteY111" fmla="*/ 4130969 h 6858000"/>
              <a:gd name="connsiteX112" fmla="*/ 606712 w 5362575"/>
              <a:gd name="connsiteY112" fmla="*/ 4160525 h 6858000"/>
              <a:gd name="connsiteX113" fmla="*/ 639083 w 5362575"/>
              <a:gd name="connsiteY113" fmla="*/ 4190081 h 6858000"/>
              <a:gd name="connsiteX114" fmla="*/ 672862 w 5362575"/>
              <a:gd name="connsiteY114" fmla="*/ 4216823 h 6858000"/>
              <a:gd name="connsiteX115" fmla="*/ 708048 w 5362575"/>
              <a:gd name="connsiteY115" fmla="*/ 4243564 h 6858000"/>
              <a:gd name="connsiteX116" fmla="*/ 743234 w 5362575"/>
              <a:gd name="connsiteY116" fmla="*/ 4270306 h 6858000"/>
              <a:gd name="connsiteX117" fmla="*/ 778420 w 5362575"/>
              <a:gd name="connsiteY117" fmla="*/ 4297047 h 6858000"/>
              <a:gd name="connsiteX118" fmla="*/ 810792 w 5362575"/>
              <a:gd name="connsiteY118" fmla="*/ 4325196 h 6858000"/>
              <a:gd name="connsiteX119" fmla="*/ 838941 w 5362575"/>
              <a:gd name="connsiteY119" fmla="*/ 4357567 h 6858000"/>
              <a:gd name="connsiteX120" fmla="*/ 864275 w 5362575"/>
              <a:gd name="connsiteY120" fmla="*/ 4388531 h 6858000"/>
              <a:gd name="connsiteX121" fmla="*/ 883979 w 5362575"/>
              <a:gd name="connsiteY121" fmla="*/ 4423717 h 6858000"/>
              <a:gd name="connsiteX122" fmla="*/ 900868 w 5362575"/>
              <a:gd name="connsiteY122" fmla="*/ 4461718 h 6858000"/>
              <a:gd name="connsiteX123" fmla="*/ 914943 w 5362575"/>
              <a:gd name="connsiteY123" fmla="*/ 4502534 h 6858000"/>
              <a:gd name="connsiteX124" fmla="*/ 927610 w 5362575"/>
              <a:gd name="connsiteY124" fmla="*/ 4544758 h 6858000"/>
              <a:gd name="connsiteX125" fmla="*/ 938869 w 5362575"/>
              <a:gd name="connsiteY125" fmla="*/ 4586981 h 6858000"/>
              <a:gd name="connsiteX126" fmla="*/ 950129 w 5362575"/>
              <a:gd name="connsiteY126" fmla="*/ 4630612 h 6858000"/>
              <a:gd name="connsiteX127" fmla="*/ 962796 w 5362575"/>
              <a:gd name="connsiteY127" fmla="*/ 4671428 h 6858000"/>
              <a:gd name="connsiteX128" fmla="*/ 976870 w 5362575"/>
              <a:gd name="connsiteY128" fmla="*/ 4712244 h 6858000"/>
              <a:gd name="connsiteX129" fmla="*/ 993760 w 5362575"/>
              <a:gd name="connsiteY129" fmla="*/ 4750245 h 6858000"/>
              <a:gd name="connsiteX130" fmla="*/ 1014871 w 5362575"/>
              <a:gd name="connsiteY130" fmla="*/ 4784024 h 6858000"/>
              <a:gd name="connsiteX131" fmla="*/ 1040205 w 5362575"/>
              <a:gd name="connsiteY131" fmla="*/ 4814987 h 6858000"/>
              <a:gd name="connsiteX132" fmla="*/ 1071169 w 5362575"/>
              <a:gd name="connsiteY132" fmla="*/ 4840321 h 6858000"/>
              <a:gd name="connsiteX133" fmla="*/ 1104948 w 5362575"/>
              <a:gd name="connsiteY133" fmla="*/ 4861433 h 6858000"/>
              <a:gd name="connsiteX134" fmla="*/ 1142949 w 5362575"/>
              <a:gd name="connsiteY134" fmla="*/ 4878322 h 6858000"/>
              <a:gd name="connsiteX135" fmla="*/ 1183765 w 5362575"/>
              <a:gd name="connsiteY135" fmla="*/ 4892397 h 6858000"/>
              <a:gd name="connsiteX136" fmla="*/ 1224581 w 5362575"/>
              <a:gd name="connsiteY136" fmla="*/ 4905064 h 6858000"/>
              <a:gd name="connsiteX137" fmla="*/ 1268212 w 5362575"/>
              <a:gd name="connsiteY137" fmla="*/ 4916323 h 6858000"/>
              <a:gd name="connsiteX138" fmla="*/ 1310435 w 5362575"/>
              <a:gd name="connsiteY138" fmla="*/ 4927583 h 6858000"/>
              <a:gd name="connsiteX139" fmla="*/ 1352658 w 5362575"/>
              <a:gd name="connsiteY139" fmla="*/ 4940250 h 6858000"/>
              <a:gd name="connsiteX140" fmla="*/ 1393474 w 5362575"/>
              <a:gd name="connsiteY140" fmla="*/ 4954324 h 6858000"/>
              <a:gd name="connsiteX141" fmla="*/ 1431475 w 5362575"/>
              <a:gd name="connsiteY141" fmla="*/ 4971214 h 6858000"/>
              <a:gd name="connsiteX142" fmla="*/ 1466661 w 5362575"/>
              <a:gd name="connsiteY142" fmla="*/ 4990918 h 6858000"/>
              <a:gd name="connsiteX143" fmla="*/ 1497625 w 5362575"/>
              <a:gd name="connsiteY143" fmla="*/ 5016252 h 6858000"/>
              <a:gd name="connsiteX144" fmla="*/ 1529996 w 5362575"/>
              <a:gd name="connsiteY144" fmla="*/ 5044401 h 6858000"/>
              <a:gd name="connsiteX145" fmla="*/ 1558145 w 5362575"/>
              <a:gd name="connsiteY145" fmla="*/ 5076772 h 6858000"/>
              <a:gd name="connsiteX146" fmla="*/ 1584887 w 5362575"/>
              <a:gd name="connsiteY146" fmla="*/ 5110551 h 6858000"/>
              <a:gd name="connsiteX147" fmla="*/ 1611628 w 5362575"/>
              <a:gd name="connsiteY147" fmla="*/ 5145737 h 6858000"/>
              <a:gd name="connsiteX148" fmla="*/ 1638370 w 5362575"/>
              <a:gd name="connsiteY148" fmla="*/ 5180923 h 6858000"/>
              <a:gd name="connsiteX149" fmla="*/ 1665111 w 5362575"/>
              <a:gd name="connsiteY149" fmla="*/ 5214702 h 6858000"/>
              <a:gd name="connsiteX150" fmla="*/ 1694668 w 5362575"/>
              <a:gd name="connsiteY150" fmla="*/ 5247073 h 6858000"/>
              <a:gd name="connsiteX151" fmla="*/ 1724224 w 5362575"/>
              <a:gd name="connsiteY151" fmla="*/ 5275222 h 6858000"/>
              <a:gd name="connsiteX152" fmla="*/ 1758003 w 5362575"/>
              <a:gd name="connsiteY152" fmla="*/ 5299149 h 6858000"/>
              <a:gd name="connsiteX153" fmla="*/ 1793189 w 5362575"/>
              <a:gd name="connsiteY153" fmla="*/ 5317446 h 6858000"/>
              <a:gd name="connsiteX154" fmla="*/ 1835412 w 5362575"/>
              <a:gd name="connsiteY154" fmla="*/ 5330113 h 6858000"/>
              <a:gd name="connsiteX155" fmla="*/ 1879043 w 5362575"/>
              <a:gd name="connsiteY155" fmla="*/ 5335742 h 6858000"/>
              <a:gd name="connsiteX156" fmla="*/ 1924081 w 5362575"/>
              <a:gd name="connsiteY156" fmla="*/ 5337150 h 6858000"/>
              <a:gd name="connsiteX157" fmla="*/ 1971934 w 5362575"/>
              <a:gd name="connsiteY157" fmla="*/ 5332927 h 6858000"/>
              <a:gd name="connsiteX158" fmla="*/ 2019788 w 5362575"/>
              <a:gd name="connsiteY158" fmla="*/ 5327298 h 6858000"/>
              <a:gd name="connsiteX159" fmla="*/ 2067641 w 5362575"/>
              <a:gd name="connsiteY159" fmla="*/ 5320260 h 6858000"/>
              <a:gd name="connsiteX160" fmla="*/ 2115494 w 5362575"/>
              <a:gd name="connsiteY160" fmla="*/ 5314631 h 6858000"/>
              <a:gd name="connsiteX161" fmla="*/ 2163347 w 5362575"/>
              <a:gd name="connsiteY161" fmla="*/ 5311816 h 6858000"/>
              <a:gd name="connsiteX162" fmla="*/ 2209793 w 5362575"/>
              <a:gd name="connsiteY162" fmla="*/ 5311816 h 6858000"/>
              <a:gd name="connsiteX163" fmla="*/ 2253424 w 5362575"/>
              <a:gd name="connsiteY163" fmla="*/ 5317446 h 6858000"/>
              <a:gd name="connsiteX164" fmla="*/ 2297055 w 5362575"/>
              <a:gd name="connsiteY164" fmla="*/ 5328705 h 6858000"/>
              <a:gd name="connsiteX165" fmla="*/ 2339278 w 5362575"/>
              <a:gd name="connsiteY165" fmla="*/ 5345594 h 6858000"/>
              <a:gd name="connsiteX166" fmla="*/ 2381501 w 5362575"/>
              <a:gd name="connsiteY166" fmla="*/ 5368114 h 6858000"/>
              <a:gd name="connsiteX167" fmla="*/ 2423725 w 5362575"/>
              <a:gd name="connsiteY167" fmla="*/ 5390633 h 6858000"/>
              <a:gd name="connsiteX168" fmla="*/ 2465948 w 5362575"/>
              <a:gd name="connsiteY168" fmla="*/ 5415967 h 6858000"/>
              <a:gd name="connsiteX169" fmla="*/ 2506764 w 5362575"/>
              <a:gd name="connsiteY169" fmla="*/ 5439893 h 6858000"/>
              <a:gd name="connsiteX170" fmla="*/ 2550395 w 5362575"/>
              <a:gd name="connsiteY170" fmla="*/ 5461005 h 6858000"/>
              <a:gd name="connsiteX171" fmla="*/ 2592618 w 5362575"/>
              <a:gd name="connsiteY171" fmla="*/ 5477894 h 6858000"/>
              <a:gd name="connsiteX172" fmla="*/ 2636249 w 5362575"/>
              <a:gd name="connsiteY172" fmla="*/ 5489154 h 6858000"/>
              <a:gd name="connsiteX173" fmla="*/ 2681287 w 5362575"/>
              <a:gd name="connsiteY173" fmla="*/ 5493376 h 6858000"/>
              <a:gd name="connsiteX174" fmla="*/ 2726325 w 5362575"/>
              <a:gd name="connsiteY174" fmla="*/ 5489154 h 6858000"/>
              <a:gd name="connsiteX175" fmla="*/ 2769956 w 5362575"/>
              <a:gd name="connsiteY175" fmla="*/ 5477894 h 6858000"/>
              <a:gd name="connsiteX176" fmla="*/ 2812180 w 5362575"/>
              <a:gd name="connsiteY176" fmla="*/ 5461005 h 6858000"/>
              <a:gd name="connsiteX177" fmla="*/ 2855810 w 5362575"/>
              <a:gd name="connsiteY177" fmla="*/ 5439893 h 6858000"/>
              <a:gd name="connsiteX178" fmla="*/ 2896626 w 5362575"/>
              <a:gd name="connsiteY178" fmla="*/ 5415967 h 6858000"/>
              <a:gd name="connsiteX179" fmla="*/ 2938850 w 5362575"/>
              <a:gd name="connsiteY179" fmla="*/ 5390633 h 6858000"/>
              <a:gd name="connsiteX180" fmla="*/ 2981073 w 5362575"/>
              <a:gd name="connsiteY180" fmla="*/ 5368114 h 6858000"/>
              <a:gd name="connsiteX181" fmla="*/ 3023296 w 5362575"/>
              <a:gd name="connsiteY181" fmla="*/ 5345594 h 6858000"/>
              <a:gd name="connsiteX182" fmla="*/ 3064112 w 5362575"/>
              <a:gd name="connsiteY182" fmla="*/ 5328705 h 6858000"/>
              <a:gd name="connsiteX183" fmla="*/ 3109151 w 5362575"/>
              <a:gd name="connsiteY183" fmla="*/ 5317446 h 6858000"/>
              <a:gd name="connsiteX184" fmla="*/ 3152781 w 5362575"/>
              <a:gd name="connsiteY184" fmla="*/ 5311816 h 6858000"/>
              <a:gd name="connsiteX185" fmla="*/ 3199227 w 5362575"/>
              <a:gd name="connsiteY185" fmla="*/ 5311816 h 6858000"/>
              <a:gd name="connsiteX186" fmla="*/ 3247080 w 5362575"/>
              <a:gd name="connsiteY186" fmla="*/ 5314631 h 6858000"/>
              <a:gd name="connsiteX187" fmla="*/ 3294933 w 5362575"/>
              <a:gd name="connsiteY187" fmla="*/ 5320260 h 6858000"/>
              <a:gd name="connsiteX188" fmla="*/ 3342787 w 5362575"/>
              <a:gd name="connsiteY188" fmla="*/ 5327298 h 6858000"/>
              <a:gd name="connsiteX189" fmla="*/ 3390640 w 5362575"/>
              <a:gd name="connsiteY189" fmla="*/ 5332927 h 6858000"/>
              <a:gd name="connsiteX190" fmla="*/ 3438493 w 5362575"/>
              <a:gd name="connsiteY190" fmla="*/ 5337150 h 6858000"/>
              <a:gd name="connsiteX191" fmla="*/ 3483531 w 5362575"/>
              <a:gd name="connsiteY191" fmla="*/ 5335742 h 6858000"/>
              <a:gd name="connsiteX192" fmla="*/ 3527162 w 5362575"/>
              <a:gd name="connsiteY192" fmla="*/ 5330113 h 6858000"/>
              <a:gd name="connsiteX193" fmla="*/ 3569385 w 5362575"/>
              <a:gd name="connsiteY193" fmla="*/ 5317446 h 6858000"/>
              <a:gd name="connsiteX194" fmla="*/ 3604572 w 5362575"/>
              <a:gd name="connsiteY194" fmla="*/ 5299149 h 6858000"/>
              <a:gd name="connsiteX195" fmla="*/ 3638350 w 5362575"/>
              <a:gd name="connsiteY195" fmla="*/ 5275222 h 6858000"/>
              <a:gd name="connsiteX196" fmla="*/ 3667907 w 5362575"/>
              <a:gd name="connsiteY196" fmla="*/ 5247073 h 6858000"/>
              <a:gd name="connsiteX197" fmla="*/ 3697463 w 5362575"/>
              <a:gd name="connsiteY197" fmla="*/ 5214702 h 6858000"/>
              <a:gd name="connsiteX198" fmla="*/ 3724204 w 5362575"/>
              <a:gd name="connsiteY198" fmla="*/ 5180923 h 6858000"/>
              <a:gd name="connsiteX199" fmla="*/ 3750946 w 5362575"/>
              <a:gd name="connsiteY199" fmla="*/ 5145737 h 6858000"/>
              <a:gd name="connsiteX200" fmla="*/ 3777687 w 5362575"/>
              <a:gd name="connsiteY200" fmla="*/ 5110551 h 6858000"/>
              <a:gd name="connsiteX201" fmla="*/ 3804429 w 5362575"/>
              <a:gd name="connsiteY201" fmla="*/ 5076772 h 6858000"/>
              <a:gd name="connsiteX202" fmla="*/ 3832578 w 5362575"/>
              <a:gd name="connsiteY202" fmla="*/ 5044401 h 6858000"/>
              <a:gd name="connsiteX203" fmla="*/ 3864949 w 5362575"/>
              <a:gd name="connsiteY203" fmla="*/ 5016252 h 6858000"/>
              <a:gd name="connsiteX204" fmla="*/ 3895913 w 5362575"/>
              <a:gd name="connsiteY204" fmla="*/ 4990918 h 6858000"/>
              <a:gd name="connsiteX205" fmla="*/ 3931099 w 5362575"/>
              <a:gd name="connsiteY205" fmla="*/ 4971214 h 6858000"/>
              <a:gd name="connsiteX206" fmla="*/ 3969100 w 5362575"/>
              <a:gd name="connsiteY206" fmla="*/ 4954324 h 6858000"/>
              <a:gd name="connsiteX207" fmla="*/ 4009916 w 5362575"/>
              <a:gd name="connsiteY207" fmla="*/ 4940250 h 6858000"/>
              <a:gd name="connsiteX208" fmla="*/ 4052139 w 5362575"/>
              <a:gd name="connsiteY208" fmla="*/ 4927583 h 6858000"/>
              <a:gd name="connsiteX209" fmla="*/ 4094363 w 5362575"/>
              <a:gd name="connsiteY209" fmla="*/ 4916323 h 6858000"/>
              <a:gd name="connsiteX210" fmla="*/ 4137993 w 5362575"/>
              <a:gd name="connsiteY210" fmla="*/ 4905064 h 6858000"/>
              <a:gd name="connsiteX211" fmla="*/ 4178809 w 5362575"/>
              <a:gd name="connsiteY211" fmla="*/ 4892397 h 6858000"/>
              <a:gd name="connsiteX212" fmla="*/ 4219625 w 5362575"/>
              <a:gd name="connsiteY212" fmla="*/ 4878322 h 6858000"/>
              <a:gd name="connsiteX213" fmla="*/ 4257626 w 5362575"/>
              <a:gd name="connsiteY213" fmla="*/ 4861433 h 6858000"/>
              <a:gd name="connsiteX214" fmla="*/ 4291405 w 5362575"/>
              <a:gd name="connsiteY214" fmla="*/ 4840321 h 6858000"/>
              <a:gd name="connsiteX215" fmla="*/ 4322369 w 5362575"/>
              <a:gd name="connsiteY215" fmla="*/ 4814987 h 6858000"/>
              <a:gd name="connsiteX216" fmla="*/ 4347703 w 5362575"/>
              <a:gd name="connsiteY216" fmla="*/ 4784024 h 6858000"/>
              <a:gd name="connsiteX217" fmla="*/ 4368815 w 5362575"/>
              <a:gd name="connsiteY217" fmla="*/ 4750245 h 6858000"/>
              <a:gd name="connsiteX218" fmla="*/ 4385704 w 5362575"/>
              <a:gd name="connsiteY218" fmla="*/ 4712244 h 6858000"/>
              <a:gd name="connsiteX219" fmla="*/ 4399778 w 5362575"/>
              <a:gd name="connsiteY219" fmla="*/ 4671428 h 6858000"/>
              <a:gd name="connsiteX220" fmla="*/ 4412445 w 5362575"/>
              <a:gd name="connsiteY220" fmla="*/ 4630612 h 6858000"/>
              <a:gd name="connsiteX221" fmla="*/ 4423705 w 5362575"/>
              <a:gd name="connsiteY221" fmla="*/ 4586981 h 6858000"/>
              <a:gd name="connsiteX222" fmla="*/ 4434964 w 5362575"/>
              <a:gd name="connsiteY222" fmla="*/ 4544758 h 6858000"/>
              <a:gd name="connsiteX223" fmla="*/ 4447632 w 5362575"/>
              <a:gd name="connsiteY223" fmla="*/ 4502534 h 6858000"/>
              <a:gd name="connsiteX224" fmla="*/ 4461706 w 5362575"/>
              <a:gd name="connsiteY224" fmla="*/ 4461718 h 6858000"/>
              <a:gd name="connsiteX225" fmla="*/ 4478595 w 5362575"/>
              <a:gd name="connsiteY225" fmla="*/ 4423717 h 6858000"/>
              <a:gd name="connsiteX226" fmla="*/ 4498300 w 5362575"/>
              <a:gd name="connsiteY226" fmla="*/ 4388531 h 6858000"/>
              <a:gd name="connsiteX227" fmla="*/ 4523634 w 5362575"/>
              <a:gd name="connsiteY227" fmla="*/ 4357567 h 6858000"/>
              <a:gd name="connsiteX228" fmla="*/ 4551782 w 5362575"/>
              <a:gd name="connsiteY228" fmla="*/ 4325196 h 6858000"/>
              <a:gd name="connsiteX229" fmla="*/ 4584154 w 5362575"/>
              <a:gd name="connsiteY229" fmla="*/ 4297047 h 6858000"/>
              <a:gd name="connsiteX230" fmla="*/ 4617933 w 5362575"/>
              <a:gd name="connsiteY230" fmla="*/ 4270306 h 6858000"/>
              <a:gd name="connsiteX231" fmla="*/ 4654526 w 5362575"/>
              <a:gd name="connsiteY231" fmla="*/ 4243564 h 6858000"/>
              <a:gd name="connsiteX232" fmla="*/ 4689712 w 5362575"/>
              <a:gd name="connsiteY232" fmla="*/ 4216823 h 6858000"/>
              <a:gd name="connsiteX233" fmla="*/ 4723491 w 5362575"/>
              <a:gd name="connsiteY233" fmla="*/ 4190081 h 6858000"/>
              <a:gd name="connsiteX234" fmla="*/ 4755862 w 5362575"/>
              <a:gd name="connsiteY234" fmla="*/ 4160525 h 6858000"/>
              <a:gd name="connsiteX235" fmla="*/ 4784011 w 5362575"/>
              <a:gd name="connsiteY235" fmla="*/ 4130969 h 6858000"/>
              <a:gd name="connsiteX236" fmla="*/ 4807938 w 5362575"/>
              <a:gd name="connsiteY236" fmla="*/ 4097190 h 6858000"/>
              <a:gd name="connsiteX237" fmla="*/ 4826235 w 5362575"/>
              <a:gd name="connsiteY237" fmla="*/ 4062004 h 6858000"/>
              <a:gd name="connsiteX238" fmla="*/ 4838902 w 5362575"/>
              <a:gd name="connsiteY238" fmla="*/ 4019781 h 6858000"/>
              <a:gd name="connsiteX239" fmla="*/ 4844531 w 5362575"/>
              <a:gd name="connsiteY239" fmla="*/ 3976150 h 6858000"/>
              <a:gd name="connsiteX240" fmla="*/ 4845939 w 5362575"/>
              <a:gd name="connsiteY240" fmla="*/ 3931111 h 6858000"/>
              <a:gd name="connsiteX241" fmla="*/ 4841716 w 5362575"/>
              <a:gd name="connsiteY241" fmla="*/ 3883258 h 6858000"/>
              <a:gd name="connsiteX242" fmla="*/ 4836087 w 5362575"/>
              <a:gd name="connsiteY242" fmla="*/ 3835405 h 6858000"/>
              <a:gd name="connsiteX243" fmla="*/ 4829049 w 5362575"/>
              <a:gd name="connsiteY243" fmla="*/ 3787552 h 6858000"/>
              <a:gd name="connsiteX244" fmla="*/ 4823420 w 5362575"/>
              <a:gd name="connsiteY244" fmla="*/ 3739699 h 6858000"/>
              <a:gd name="connsiteX245" fmla="*/ 4820605 w 5362575"/>
              <a:gd name="connsiteY245" fmla="*/ 3691846 h 6858000"/>
              <a:gd name="connsiteX246" fmla="*/ 4820605 w 5362575"/>
              <a:gd name="connsiteY246" fmla="*/ 3645400 h 6858000"/>
              <a:gd name="connsiteX247" fmla="*/ 4826235 w 5362575"/>
              <a:gd name="connsiteY247" fmla="*/ 3601769 h 6858000"/>
              <a:gd name="connsiteX248" fmla="*/ 4837494 w 5362575"/>
              <a:gd name="connsiteY248" fmla="*/ 3558138 h 6858000"/>
              <a:gd name="connsiteX249" fmla="*/ 4854383 w 5362575"/>
              <a:gd name="connsiteY249" fmla="*/ 3517322 h 6858000"/>
              <a:gd name="connsiteX250" fmla="*/ 4876903 w 5362575"/>
              <a:gd name="connsiteY250" fmla="*/ 3475099 h 6858000"/>
              <a:gd name="connsiteX251" fmla="*/ 4899422 w 5362575"/>
              <a:gd name="connsiteY251" fmla="*/ 3432876 h 6858000"/>
              <a:gd name="connsiteX252" fmla="*/ 4924756 w 5362575"/>
              <a:gd name="connsiteY252" fmla="*/ 3390652 h 6858000"/>
              <a:gd name="connsiteX253" fmla="*/ 4948682 w 5362575"/>
              <a:gd name="connsiteY253" fmla="*/ 3349836 h 6858000"/>
              <a:gd name="connsiteX254" fmla="*/ 4969794 w 5362575"/>
              <a:gd name="connsiteY254" fmla="*/ 3306206 h 6858000"/>
              <a:gd name="connsiteX255" fmla="*/ 4986683 w 5362575"/>
              <a:gd name="connsiteY255" fmla="*/ 3263982 h 6858000"/>
              <a:gd name="connsiteX256" fmla="*/ 4997943 w 5362575"/>
              <a:gd name="connsiteY256" fmla="*/ 3220351 h 6858000"/>
              <a:gd name="connsiteX257" fmla="*/ 5002165 w 5362575"/>
              <a:gd name="connsiteY257" fmla="*/ 3175313 h 6858000"/>
              <a:gd name="connsiteX258" fmla="*/ 4997943 w 5362575"/>
              <a:gd name="connsiteY258" fmla="*/ 3130275 h 6858000"/>
              <a:gd name="connsiteX259" fmla="*/ 4986683 w 5362575"/>
              <a:gd name="connsiteY259" fmla="*/ 3086644 h 6858000"/>
              <a:gd name="connsiteX260" fmla="*/ 4969794 w 5362575"/>
              <a:gd name="connsiteY260" fmla="*/ 3044421 h 6858000"/>
              <a:gd name="connsiteX261" fmla="*/ 4948682 w 5362575"/>
              <a:gd name="connsiteY261" fmla="*/ 3000790 h 6858000"/>
              <a:gd name="connsiteX262" fmla="*/ 4924756 w 5362575"/>
              <a:gd name="connsiteY262" fmla="*/ 2959974 h 6858000"/>
              <a:gd name="connsiteX263" fmla="*/ 4899422 w 5362575"/>
              <a:gd name="connsiteY263" fmla="*/ 2917751 h 6858000"/>
              <a:gd name="connsiteX264" fmla="*/ 4876903 w 5362575"/>
              <a:gd name="connsiteY264" fmla="*/ 2875527 h 6858000"/>
              <a:gd name="connsiteX265" fmla="*/ 4854383 w 5362575"/>
              <a:gd name="connsiteY265" fmla="*/ 2833304 h 6858000"/>
              <a:gd name="connsiteX266" fmla="*/ 4837494 w 5362575"/>
              <a:gd name="connsiteY266" fmla="*/ 2792488 h 6858000"/>
              <a:gd name="connsiteX267" fmla="*/ 4826235 w 5362575"/>
              <a:gd name="connsiteY267" fmla="*/ 2748857 h 6858000"/>
              <a:gd name="connsiteX268" fmla="*/ 4820605 w 5362575"/>
              <a:gd name="connsiteY268" fmla="*/ 2705226 h 6858000"/>
              <a:gd name="connsiteX269" fmla="*/ 4820605 w 5362575"/>
              <a:gd name="connsiteY269" fmla="*/ 2658781 h 6858000"/>
              <a:gd name="connsiteX270" fmla="*/ 4823420 w 5362575"/>
              <a:gd name="connsiteY270" fmla="*/ 2610927 h 6858000"/>
              <a:gd name="connsiteX271" fmla="*/ 4829049 w 5362575"/>
              <a:gd name="connsiteY271" fmla="*/ 2563074 h 6858000"/>
              <a:gd name="connsiteX272" fmla="*/ 4836087 w 5362575"/>
              <a:gd name="connsiteY272" fmla="*/ 2515221 h 6858000"/>
              <a:gd name="connsiteX273" fmla="*/ 4841716 w 5362575"/>
              <a:gd name="connsiteY273" fmla="*/ 2467368 h 6858000"/>
              <a:gd name="connsiteX274" fmla="*/ 4845939 w 5362575"/>
              <a:gd name="connsiteY274" fmla="*/ 2419515 h 6858000"/>
              <a:gd name="connsiteX275" fmla="*/ 4844531 w 5362575"/>
              <a:gd name="connsiteY275" fmla="*/ 2374477 h 6858000"/>
              <a:gd name="connsiteX276" fmla="*/ 4838902 w 5362575"/>
              <a:gd name="connsiteY276" fmla="*/ 2330846 h 6858000"/>
              <a:gd name="connsiteX277" fmla="*/ 4826235 w 5362575"/>
              <a:gd name="connsiteY277" fmla="*/ 2288622 h 6858000"/>
              <a:gd name="connsiteX278" fmla="*/ 4807938 w 5362575"/>
              <a:gd name="connsiteY278" fmla="*/ 2253436 h 6858000"/>
              <a:gd name="connsiteX279" fmla="*/ 4784011 w 5362575"/>
              <a:gd name="connsiteY279" fmla="*/ 2219658 h 6858000"/>
              <a:gd name="connsiteX280" fmla="*/ 4755862 w 5362575"/>
              <a:gd name="connsiteY280" fmla="*/ 2190101 h 6858000"/>
              <a:gd name="connsiteX281" fmla="*/ 4723491 w 5362575"/>
              <a:gd name="connsiteY281" fmla="*/ 2160545 h 6858000"/>
              <a:gd name="connsiteX282" fmla="*/ 4689712 w 5362575"/>
              <a:gd name="connsiteY282" fmla="*/ 2133803 h 6858000"/>
              <a:gd name="connsiteX283" fmla="*/ 4654526 w 5362575"/>
              <a:gd name="connsiteY283" fmla="*/ 2107062 h 6858000"/>
              <a:gd name="connsiteX284" fmla="*/ 4617933 w 5362575"/>
              <a:gd name="connsiteY284" fmla="*/ 2080320 h 6858000"/>
              <a:gd name="connsiteX285" fmla="*/ 4584154 w 5362575"/>
              <a:gd name="connsiteY285" fmla="*/ 2053579 h 6858000"/>
              <a:gd name="connsiteX286" fmla="*/ 4551782 w 5362575"/>
              <a:gd name="connsiteY286" fmla="*/ 2025430 h 6858000"/>
              <a:gd name="connsiteX287" fmla="*/ 4523634 w 5362575"/>
              <a:gd name="connsiteY287" fmla="*/ 1993059 h 6858000"/>
              <a:gd name="connsiteX288" fmla="*/ 4498300 w 5362575"/>
              <a:gd name="connsiteY288" fmla="*/ 1962095 h 6858000"/>
              <a:gd name="connsiteX289" fmla="*/ 4478595 w 5362575"/>
              <a:gd name="connsiteY289" fmla="*/ 1926909 h 6858000"/>
              <a:gd name="connsiteX290" fmla="*/ 4461706 w 5362575"/>
              <a:gd name="connsiteY290" fmla="*/ 1888908 h 6858000"/>
              <a:gd name="connsiteX291" fmla="*/ 4447632 w 5362575"/>
              <a:gd name="connsiteY291" fmla="*/ 1848092 h 6858000"/>
              <a:gd name="connsiteX292" fmla="*/ 4434964 w 5362575"/>
              <a:gd name="connsiteY292" fmla="*/ 1805868 h 6858000"/>
              <a:gd name="connsiteX293" fmla="*/ 4423705 w 5362575"/>
              <a:gd name="connsiteY293" fmla="*/ 1763645 h 6858000"/>
              <a:gd name="connsiteX294" fmla="*/ 4412445 w 5362575"/>
              <a:gd name="connsiteY294" fmla="*/ 1720014 h 6858000"/>
              <a:gd name="connsiteX295" fmla="*/ 4399778 w 5362575"/>
              <a:gd name="connsiteY295" fmla="*/ 1679198 h 6858000"/>
              <a:gd name="connsiteX296" fmla="*/ 4385704 w 5362575"/>
              <a:gd name="connsiteY296" fmla="*/ 1638382 h 6858000"/>
              <a:gd name="connsiteX297" fmla="*/ 4368815 w 5362575"/>
              <a:gd name="connsiteY297" fmla="*/ 1600381 h 6858000"/>
              <a:gd name="connsiteX298" fmla="*/ 4347703 w 5362575"/>
              <a:gd name="connsiteY298" fmla="*/ 1566603 h 6858000"/>
              <a:gd name="connsiteX299" fmla="*/ 4322369 w 5362575"/>
              <a:gd name="connsiteY299" fmla="*/ 1535639 h 6858000"/>
              <a:gd name="connsiteX300" fmla="*/ 4291405 w 5362575"/>
              <a:gd name="connsiteY300" fmla="*/ 1510305 h 6858000"/>
              <a:gd name="connsiteX301" fmla="*/ 4257626 w 5362575"/>
              <a:gd name="connsiteY301" fmla="*/ 1489193 h 6858000"/>
              <a:gd name="connsiteX302" fmla="*/ 4219625 w 5362575"/>
              <a:gd name="connsiteY302" fmla="*/ 1472304 h 6858000"/>
              <a:gd name="connsiteX303" fmla="*/ 4178809 w 5362575"/>
              <a:gd name="connsiteY303" fmla="*/ 1458229 h 6858000"/>
              <a:gd name="connsiteX304" fmla="*/ 4137993 w 5362575"/>
              <a:gd name="connsiteY304" fmla="*/ 1445562 h 6858000"/>
              <a:gd name="connsiteX305" fmla="*/ 4094363 w 5362575"/>
              <a:gd name="connsiteY305" fmla="*/ 1434303 h 6858000"/>
              <a:gd name="connsiteX306" fmla="*/ 4052139 w 5362575"/>
              <a:gd name="connsiteY306" fmla="*/ 1423043 h 6858000"/>
              <a:gd name="connsiteX307" fmla="*/ 4009916 w 5362575"/>
              <a:gd name="connsiteY307" fmla="*/ 1410376 h 6858000"/>
              <a:gd name="connsiteX308" fmla="*/ 3969100 w 5362575"/>
              <a:gd name="connsiteY308" fmla="*/ 1396302 h 6858000"/>
              <a:gd name="connsiteX309" fmla="*/ 3931099 w 5362575"/>
              <a:gd name="connsiteY309" fmla="*/ 1379412 h 6858000"/>
              <a:gd name="connsiteX310" fmla="*/ 3895913 w 5362575"/>
              <a:gd name="connsiteY310" fmla="*/ 1359708 h 6858000"/>
              <a:gd name="connsiteX311" fmla="*/ 3864949 w 5362575"/>
              <a:gd name="connsiteY311" fmla="*/ 1334374 h 6858000"/>
              <a:gd name="connsiteX312" fmla="*/ 3832578 w 5362575"/>
              <a:gd name="connsiteY312" fmla="*/ 1306225 h 6858000"/>
              <a:gd name="connsiteX313" fmla="*/ 3804429 w 5362575"/>
              <a:gd name="connsiteY313" fmla="*/ 1273854 h 6858000"/>
              <a:gd name="connsiteX314" fmla="*/ 3777687 w 5362575"/>
              <a:gd name="connsiteY314" fmla="*/ 1240075 h 6858000"/>
              <a:gd name="connsiteX315" fmla="*/ 3750946 w 5362575"/>
              <a:gd name="connsiteY315" fmla="*/ 1204889 h 6858000"/>
              <a:gd name="connsiteX316" fmla="*/ 3724204 w 5362575"/>
              <a:gd name="connsiteY316" fmla="*/ 1169703 h 6858000"/>
              <a:gd name="connsiteX317" fmla="*/ 3697463 w 5362575"/>
              <a:gd name="connsiteY317" fmla="*/ 1135924 h 6858000"/>
              <a:gd name="connsiteX318" fmla="*/ 3667907 w 5362575"/>
              <a:gd name="connsiteY318" fmla="*/ 1103553 h 6858000"/>
              <a:gd name="connsiteX319" fmla="*/ 3638350 w 5362575"/>
              <a:gd name="connsiteY319" fmla="*/ 1075404 h 6858000"/>
              <a:gd name="connsiteX320" fmla="*/ 3604572 w 5362575"/>
              <a:gd name="connsiteY320" fmla="*/ 1051478 h 6858000"/>
              <a:gd name="connsiteX321" fmla="*/ 3569385 w 5362575"/>
              <a:gd name="connsiteY321" fmla="*/ 1033181 h 6858000"/>
              <a:gd name="connsiteX322" fmla="*/ 3527162 w 5362575"/>
              <a:gd name="connsiteY322" fmla="*/ 1020514 h 6858000"/>
              <a:gd name="connsiteX323" fmla="*/ 3483531 w 5362575"/>
              <a:gd name="connsiteY323" fmla="*/ 1014884 h 6858000"/>
              <a:gd name="connsiteX324" fmla="*/ 3438493 w 5362575"/>
              <a:gd name="connsiteY324" fmla="*/ 1013477 h 6858000"/>
              <a:gd name="connsiteX325" fmla="*/ 3390640 w 5362575"/>
              <a:gd name="connsiteY325" fmla="*/ 1017699 h 6858000"/>
              <a:gd name="connsiteX326" fmla="*/ 3342787 w 5362575"/>
              <a:gd name="connsiteY326" fmla="*/ 1023329 h 6858000"/>
              <a:gd name="connsiteX327" fmla="*/ 3294933 w 5362575"/>
              <a:gd name="connsiteY327" fmla="*/ 1030366 h 6858000"/>
              <a:gd name="connsiteX328" fmla="*/ 3247080 w 5362575"/>
              <a:gd name="connsiteY328" fmla="*/ 1035996 h 6858000"/>
              <a:gd name="connsiteX329" fmla="*/ 3199227 w 5362575"/>
              <a:gd name="connsiteY329" fmla="*/ 1038811 h 6858000"/>
              <a:gd name="connsiteX330" fmla="*/ 3152781 w 5362575"/>
              <a:gd name="connsiteY330" fmla="*/ 1038811 h 6858000"/>
              <a:gd name="connsiteX331" fmla="*/ 3109151 w 5362575"/>
              <a:gd name="connsiteY331" fmla="*/ 1033181 h 6858000"/>
              <a:gd name="connsiteX332" fmla="*/ 3064112 w 5362575"/>
              <a:gd name="connsiteY332" fmla="*/ 1021921 h 6858000"/>
              <a:gd name="connsiteX333" fmla="*/ 3023296 w 5362575"/>
              <a:gd name="connsiteY333" fmla="*/ 1005032 h 6858000"/>
              <a:gd name="connsiteX334" fmla="*/ 2981073 w 5362575"/>
              <a:gd name="connsiteY334" fmla="*/ 982513 h 6858000"/>
              <a:gd name="connsiteX335" fmla="*/ 2938850 w 5362575"/>
              <a:gd name="connsiteY335" fmla="*/ 959994 h 6858000"/>
              <a:gd name="connsiteX336" fmla="*/ 2896626 w 5362575"/>
              <a:gd name="connsiteY336" fmla="*/ 934660 h 6858000"/>
              <a:gd name="connsiteX337" fmla="*/ 2855810 w 5362575"/>
              <a:gd name="connsiteY337" fmla="*/ 910733 h 6858000"/>
              <a:gd name="connsiteX338" fmla="*/ 2812180 w 5362575"/>
              <a:gd name="connsiteY338" fmla="*/ 889621 h 6858000"/>
              <a:gd name="connsiteX339" fmla="*/ 2769956 w 5362575"/>
              <a:gd name="connsiteY339" fmla="*/ 872732 h 6858000"/>
              <a:gd name="connsiteX340" fmla="*/ 2726325 w 5362575"/>
              <a:gd name="connsiteY340" fmla="*/ 861472 h 6858000"/>
              <a:gd name="connsiteX341" fmla="*/ 2681287 w 5362575"/>
              <a:gd name="connsiteY341" fmla="*/ 85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5362575" h="6858000">
                <a:moveTo>
                  <a:pt x="0" y="0"/>
                </a:moveTo>
                <a:lnTo>
                  <a:pt x="5362575" y="0"/>
                </a:lnTo>
                <a:lnTo>
                  <a:pt x="5362575" y="6858000"/>
                </a:lnTo>
                <a:lnTo>
                  <a:pt x="0" y="6858000"/>
                </a:lnTo>
                <a:lnTo>
                  <a:pt x="0" y="0"/>
                </a:lnTo>
                <a:close/>
                <a:moveTo>
                  <a:pt x="2681287" y="857250"/>
                </a:moveTo>
                <a:lnTo>
                  <a:pt x="2636249" y="861472"/>
                </a:lnTo>
                <a:lnTo>
                  <a:pt x="2592618" y="872732"/>
                </a:lnTo>
                <a:lnTo>
                  <a:pt x="2550395" y="889621"/>
                </a:lnTo>
                <a:lnTo>
                  <a:pt x="2506764" y="910733"/>
                </a:lnTo>
                <a:lnTo>
                  <a:pt x="2465948" y="934660"/>
                </a:lnTo>
                <a:lnTo>
                  <a:pt x="2423725" y="959994"/>
                </a:lnTo>
                <a:lnTo>
                  <a:pt x="2381501" y="982513"/>
                </a:lnTo>
                <a:lnTo>
                  <a:pt x="2339278" y="1005032"/>
                </a:lnTo>
                <a:lnTo>
                  <a:pt x="2297055" y="1021921"/>
                </a:lnTo>
                <a:lnTo>
                  <a:pt x="2253424" y="1033181"/>
                </a:lnTo>
                <a:lnTo>
                  <a:pt x="2209793" y="1038811"/>
                </a:lnTo>
                <a:lnTo>
                  <a:pt x="2163347" y="1038811"/>
                </a:lnTo>
                <a:lnTo>
                  <a:pt x="2115494" y="1035996"/>
                </a:lnTo>
                <a:lnTo>
                  <a:pt x="2067641" y="1030366"/>
                </a:lnTo>
                <a:lnTo>
                  <a:pt x="2019788" y="1023329"/>
                </a:lnTo>
                <a:lnTo>
                  <a:pt x="1971934" y="1017699"/>
                </a:lnTo>
                <a:lnTo>
                  <a:pt x="1924081" y="1013477"/>
                </a:lnTo>
                <a:lnTo>
                  <a:pt x="1879043" y="1014884"/>
                </a:lnTo>
                <a:lnTo>
                  <a:pt x="1835412" y="1020514"/>
                </a:lnTo>
                <a:lnTo>
                  <a:pt x="1793189" y="1033181"/>
                </a:lnTo>
                <a:lnTo>
                  <a:pt x="1758003" y="1051478"/>
                </a:lnTo>
                <a:lnTo>
                  <a:pt x="1724224" y="1075404"/>
                </a:lnTo>
                <a:lnTo>
                  <a:pt x="1694668" y="1103553"/>
                </a:lnTo>
                <a:lnTo>
                  <a:pt x="1665111" y="1135924"/>
                </a:lnTo>
                <a:lnTo>
                  <a:pt x="1638370" y="1169703"/>
                </a:lnTo>
                <a:lnTo>
                  <a:pt x="1611628" y="1204889"/>
                </a:lnTo>
                <a:lnTo>
                  <a:pt x="1584887" y="1240075"/>
                </a:lnTo>
                <a:lnTo>
                  <a:pt x="1558145" y="1273854"/>
                </a:lnTo>
                <a:lnTo>
                  <a:pt x="1529996" y="1306225"/>
                </a:lnTo>
                <a:lnTo>
                  <a:pt x="1497625" y="1334374"/>
                </a:lnTo>
                <a:lnTo>
                  <a:pt x="1466661" y="1359708"/>
                </a:lnTo>
                <a:lnTo>
                  <a:pt x="1431475" y="1379412"/>
                </a:lnTo>
                <a:lnTo>
                  <a:pt x="1393474" y="1396302"/>
                </a:lnTo>
                <a:lnTo>
                  <a:pt x="1352658" y="1410376"/>
                </a:lnTo>
                <a:lnTo>
                  <a:pt x="1310435" y="1423043"/>
                </a:lnTo>
                <a:lnTo>
                  <a:pt x="1268212" y="1434303"/>
                </a:lnTo>
                <a:lnTo>
                  <a:pt x="1224581" y="1445562"/>
                </a:lnTo>
                <a:lnTo>
                  <a:pt x="1183765" y="1458229"/>
                </a:lnTo>
                <a:lnTo>
                  <a:pt x="1142949" y="1472304"/>
                </a:lnTo>
                <a:lnTo>
                  <a:pt x="1104948" y="1489193"/>
                </a:lnTo>
                <a:lnTo>
                  <a:pt x="1071169" y="1510305"/>
                </a:lnTo>
                <a:lnTo>
                  <a:pt x="1040205" y="1535639"/>
                </a:lnTo>
                <a:lnTo>
                  <a:pt x="1014871" y="1566603"/>
                </a:lnTo>
                <a:lnTo>
                  <a:pt x="993760" y="1600381"/>
                </a:lnTo>
                <a:lnTo>
                  <a:pt x="976870" y="1638382"/>
                </a:lnTo>
                <a:lnTo>
                  <a:pt x="962796" y="1679198"/>
                </a:lnTo>
                <a:lnTo>
                  <a:pt x="950129" y="1720014"/>
                </a:lnTo>
                <a:lnTo>
                  <a:pt x="938869" y="1763645"/>
                </a:lnTo>
                <a:lnTo>
                  <a:pt x="927610" y="1805868"/>
                </a:lnTo>
                <a:lnTo>
                  <a:pt x="914943" y="1848092"/>
                </a:lnTo>
                <a:lnTo>
                  <a:pt x="900868" y="1888908"/>
                </a:lnTo>
                <a:lnTo>
                  <a:pt x="883979" y="1926909"/>
                </a:lnTo>
                <a:lnTo>
                  <a:pt x="864275" y="1962095"/>
                </a:lnTo>
                <a:lnTo>
                  <a:pt x="838941" y="1993059"/>
                </a:lnTo>
                <a:lnTo>
                  <a:pt x="810792" y="2025430"/>
                </a:lnTo>
                <a:lnTo>
                  <a:pt x="778420" y="2053579"/>
                </a:lnTo>
                <a:lnTo>
                  <a:pt x="743234" y="2080320"/>
                </a:lnTo>
                <a:lnTo>
                  <a:pt x="708048" y="2107062"/>
                </a:lnTo>
                <a:lnTo>
                  <a:pt x="672862" y="2133803"/>
                </a:lnTo>
                <a:lnTo>
                  <a:pt x="639083" y="2160545"/>
                </a:lnTo>
                <a:lnTo>
                  <a:pt x="606712" y="2190101"/>
                </a:lnTo>
                <a:lnTo>
                  <a:pt x="578563" y="2219658"/>
                </a:lnTo>
                <a:lnTo>
                  <a:pt x="554637" y="2253436"/>
                </a:lnTo>
                <a:lnTo>
                  <a:pt x="536340" y="2288622"/>
                </a:lnTo>
                <a:lnTo>
                  <a:pt x="523673" y="2330846"/>
                </a:lnTo>
                <a:lnTo>
                  <a:pt x="518043" y="2374477"/>
                </a:lnTo>
                <a:lnTo>
                  <a:pt x="516635" y="2419515"/>
                </a:lnTo>
                <a:lnTo>
                  <a:pt x="520858" y="2467368"/>
                </a:lnTo>
                <a:lnTo>
                  <a:pt x="526488" y="2515221"/>
                </a:lnTo>
                <a:lnTo>
                  <a:pt x="533525" y="2563074"/>
                </a:lnTo>
                <a:lnTo>
                  <a:pt x="539155" y="2610927"/>
                </a:lnTo>
                <a:lnTo>
                  <a:pt x="541970" y="2658781"/>
                </a:lnTo>
                <a:lnTo>
                  <a:pt x="541970" y="2705226"/>
                </a:lnTo>
                <a:lnTo>
                  <a:pt x="536340" y="2748857"/>
                </a:lnTo>
                <a:lnTo>
                  <a:pt x="525080" y="2792488"/>
                </a:lnTo>
                <a:lnTo>
                  <a:pt x="508191" y="2833304"/>
                </a:lnTo>
                <a:lnTo>
                  <a:pt x="487079" y="2875527"/>
                </a:lnTo>
                <a:lnTo>
                  <a:pt x="463153" y="2917751"/>
                </a:lnTo>
                <a:lnTo>
                  <a:pt x="437819" y="2959974"/>
                </a:lnTo>
                <a:lnTo>
                  <a:pt x="413892" y="3000790"/>
                </a:lnTo>
                <a:lnTo>
                  <a:pt x="392780" y="3044421"/>
                </a:lnTo>
                <a:lnTo>
                  <a:pt x="375891" y="3086644"/>
                </a:lnTo>
                <a:lnTo>
                  <a:pt x="364631" y="3130275"/>
                </a:lnTo>
                <a:lnTo>
                  <a:pt x="360409" y="3175313"/>
                </a:lnTo>
                <a:lnTo>
                  <a:pt x="364631" y="3220351"/>
                </a:lnTo>
                <a:lnTo>
                  <a:pt x="375891" y="3263982"/>
                </a:lnTo>
                <a:lnTo>
                  <a:pt x="392780" y="3306206"/>
                </a:lnTo>
                <a:lnTo>
                  <a:pt x="413892" y="3349836"/>
                </a:lnTo>
                <a:lnTo>
                  <a:pt x="437819" y="3390652"/>
                </a:lnTo>
                <a:lnTo>
                  <a:pt x="463153" y="3432876"/>
                </a:lnTo>
                <a:lnTo>
                  <a:pt x="487079" y="3475099"/>
                </a:lnTo>
                <a:lnTo>
                  <a:pt x="508191" y="3517322"/>
                </a:lnTo>
                <a:lnTo>
                  <a:pt x="525080" y="3558138"/>
                </a:lnTo>
                <a:lnTo>
                  <a:pt x="536340" y="3601769"/>
                </a:lnTo>
                <a:lnTo>
                  <a:pt x="541970" y="3645400"/>
                </a:lnTo>
                <a:lnTo>
                  <a:pt x="541970" y="3691846"/>
                </a:lnTo>
                <a:lnTo>
                  <a:pt x="539155" y="3739699"/>
                </a:lnTo>
                <a:lnTo>
                  <a:pt x="533525" y="3787552"/>
                </a:lnTo>
                <a:lnTo>
                  <a:pt x="526488" y="3835405"/>
                </a:lnTo>
                <a:lnTo>
                  <a:pt x="520858" y="3883258"/>
                </a:lnTo>
                <a:lnTo>
                  <a:pt x="516635" y="3931111"/>
                </a:lnTo>
                <a:lnTo>
                  <a:pt x="518043" y="3976150"/>
                </a:lnTo>
                <a:lnTo>
                  <a:pt x="523673" y="4019781"/>
                </a:lnTo>
                <a:lnTo>
                  <a:pt x="536340" y="4062004"/>
                </a:lnTo>
                <a:lnTo>
                  <a:pt x="554637" y="4097190"/>
                </a:lnTo>
                <a:lnTo>
                  <a:pt x="578563" y="4130969"/>
                </a:lnTo>
                <a:lnTo>
                  <a:pt x="606712" y="4160525"/>
                </a:lnTo>
                <a:lnTo>
                  <a:pt x="639083" y="4190081"/>
                </a:lnTo>
                <a:lnTo>
                  <a:pt x="672862" y="4216823"/>
                </a:lnTo>
                <a:lnTo>
                  <a:pt x="708048" y="4243564"/>
                </a:lnTo>
                <a:lnTo>
                  <a:pt x="743234" y="4270306"/>
                </a:lnTo>
                <a:lnTo>
                  <a:pt x="778420" y="4297047"/>
                </a:lnTo>
                <a:lnTo>
                  <a:pt x="810792" y="4325196"/>
                </a:lnTo>
                <a:lnTo>
                  <a:pt x="838941" y="4357567"/>
                </a:lnTo>
                <a:lnTo>
                  <a:pt x="864275" y="4388531"/>
                </a:lnTo>
                <a:lnTo>
                  <a:pt x="883979" y="4423717"/>
                </a:lnTo>
                <a:lnTo>
                  <a:pt x="900868" y="4461718"/>
                </a:lnTo>
                <a:lnTo>
                  <a:pt x="914943" y="4502534"/>
                </a:lnTo>
                <a:lnTo>
                  <a:pt x="927610" y="4544758"/>
                </a:lnTo>
                <a:lnTo>
                  <a:pt x="938869" y="4586981"/>
                </a:lnTo>
                <a:lnTo>
                  <a:pt x="950129" y="4630612"/>
                </a:lnTo>
                <a:lnTo>
                  <a:pt x="962796" y="4671428"/>
                </a:lnTo>
                <a:lnTo>
                  <a:pt x="976870" y="4712244"/>
                </a:lnTo>
                <a:lnTo>
                  <a:pt x="993760" y="4750245"/>
                </a:lnTo>
                <a:lnTo>
                  <a:pt x="1014871" y="4784024"/>
                </a:lnTo>
                <a:lnTo>
                  <a:pt x="1040205" y="4814987"/>
                </a:lnTo>
                <a:lnTo>
                  <a:pt x="1071169" y="4840321"/>
                </a:lnTo>
                <a:lnTo>
                  <a:pt x="1104948" y="4861433"/>
                </a:lnTo>
                <a:lnTo>
                  <a:pt x="1142949" y="4878322"/>
                </a:lnTo>
                <a:lnTo>
                  <a:pt x="1183765" y="4892397"/>
                </a:lnTo>
                <a:lnTo>
                  <a:pt x="1224581" y="4905064"/>
                </a:lnTo>
                <a:lnTo>
                  <a:pt x="1268212" y="4916323"/>
                </a:lnTo>
                <a:lnTo>
                  <a:pt x="1310435" y="4927583"/>
                </a:lnTo>
                <a:lnTo>
                  <a:pt x="1352658" y="4940250"/>
                </a:lnTo>
                <a:lnTo>
                  <a:pt x="1393474" y="4954324"/>
                </a:lnTo>
                <a:lnTo>
                  <a:pt x="1431475" y="4971214"/>
                </a:lnTo>
                <a:lnTo>
                  <a:pt x="1466661" y="4990918"/>
                </a:lnTo>
                <a:lnTo>
                  <a:pt x="1497625" y="5016252"/>
                </a:lnTo>
                <a:lnTo>
                  <a:pt x="1529996" y="5044401"/>
                </a:lnTo>
                <a:lnTo>
                  <a:pt x="1558145" y="5076772"/>
                </a:lnTo>
                <a:lnTo>
                  <a:pt x="1584887" y="5110551"/>
                </a:lnTo>
                <a:lnTo>
                  <a:pt x="1611628" y="5145737"/>
                </a:lnTo>
                <a:lnTo>
                  <a:pt x="1638370" y="5180923"/>
                </a:lnTo>
                <a:lnTo>
                  <a:pt x="1665111" y="5214702"/>
                </a:lnTo>
                <a:lnTo>
                  <a:pt x="1694668" y="5247073"/>
                </a:lnTo>
                <a:lnTo>
                  <a:pt x="1724224" y="5275222"/>
                </a:lnTo>
                <a:lnTo>
                  <a:pt x="1758003" y="5299149"/>
                </a:lnTo>
                <a:lnTo>
                  <a:pt x="1793189" y="5317446"/>
                </a:lnTo>
                <a:lnTo>
                  <a:pt x="1835412" y="5330113"/>
                </a:lnTo>
                <a:lnTo>
                  <a:pt x="1879043" y="5335742"/>
                </a:lnTo>
                <a:lnTo>
                  <a:pt x="1924081" y="5337150"/>
                </a:lnTo>
                <a:lnTo>
                  <a:pt x="1971934" y="5332927"/>
                </a:lnTo>
                <a:lnTo>
                  <a:pt x="2019788" y="5327298"/>
                </a:lnTo>
                <a:lnTo>
                  <a:pt x="2067641" y="5320260"/>
                </a:lnTo>
                <a:lnTo>
                  <a:pt x="2115494" y="5314631"/>
                </a:lnTo>
                <a:lnTo>
                  <a:pt x="2163347" y="5311816"/>
                </a:lnTo>
                <a:lnTo>
                  <a:pt x="2209793" y="5311816"/>
                </a:lnTo>
                <a:lnTo>
                  <a:pt x="2253424" y="5317446"/>
                </a:lnTo>
                <a:lnTo>
                  <a:pt x="2297055" y="5328705"/>
                </a:lnTo>
                <a:lnTo>
                  <a:pt x="2339278" y="5345594"/>
                </a:lnTo>
                <a:lnTo>
                  <a:pt x="2381501" y="5368114"/>
                </a:lnTo>
                <a:lnTo>
                  <a:pt x="2423725" y="5390633"/>
                </a:lnTo>
                <a:lnTo>
                  <a:pt x="2465948" y="5415967"/>
                </a:lnTo>
                <a:lnTo>
                  <a:pt x="2506764" y="5439893"/>
                </a:lnTo>
                <a:lnTo>
                  <a:pt x="2550395" y="5461005"/>
                </a:lnTo>
                <a:lnTo>
                  <a:pt x="2592618" y="5477894"/>
                </a:lnTo>
                <a:lnTo>
                  <a:pt x="2636249" y="5489154"/>
                </a:lnTo>
                <a:lnTo>
                  <a:pt x="2681287" y="5493376"/>
                </a:lnTo>
                <a:lnTo>
                  <a:pt x="2726325" y="5489154"/>
                </a:lnTo>
                <a:lnTo>
                  <a:pt x="2769956" y="5477894"/>
                </a:lnTo>
                <a:lnTo>
                  <a:pt x="2812180" y="5461005"/>
                </a:lnTo>
                <a:lnTo>
                  <a:pt x="2855810" y="5439893"/>
                </a:lnTo>
                <a:lnTo>
                  <a:pt x="2896626" y="5415967"/>
                </a:lnTo>
                <a:lnTo>
                  <a:pt x="2938850" y="5390633"/>
                </a:lnTo>
                <a:lnTo>
                  <a:pt x="2981073" y="5368114"/>
                </a:lnTo>
                <a:lnTo>
                  <a:pt x="3023296" y="5345594"/>
                </a:lnTo>
                <a:lnTo>
                  <a:pt x="3064112" y="5328705"/>
                </a:lnTo>
                <a:lnTo>
                  <a:pt x="3109151" y="5317446"/>
                </a:lnTo>
                <a:lnTo>
                  <a:pt x="3152781" y="5311816"/>
                </a:lnTo>
                <a:lnTo>
                  <a:pt x="3199227" y="5311816"/>
                </a:lnTo>
                <a:lnTo>
                  <a:pt x="3247080" y="5314631"/>
                </a:lnTo>
                <a:lnTo>
                  <a:pt x="3294933" y="5320260"/>
                </a:lnTo>
                <a:lnTo>
                  <a:pt x="3342787" y="5327298"/>
                </a:lnTo>
                <a:lnTo>
                  <a:pt x="3390640" y="5332927"/>
                </a:lnTo>
                <a:lnTo>
                  <a:pt x="3438493" y="5337150"/>
                </a:lnTo>
                <a:lnTo>
                  <a:pt x="3483531" y="5335742"/>
                </a:lnTo>
                <a:lnTo>
                  <a:pt x="3527162" y="5330113"/>
                </a:lnTo>
                <a:lnTo>
                  <a:pt x="3569385" y="5317446"/>
                </a:lnTo>
                <a:lnTo>
                  <a:pt x="3604572" y="5299149"/>
                </a:lnTo>
                <a:lnTo>
                  <a:pt x="3638350" y="5275222"/>
                </a:lnTo>
                <a:lnTo>
                  <a:pt x="3667907" y="5247073"/>
                </a:lnTo>
                <a:lnTo>
                  <a:pt x="3697463" y="5214702"/>
                </a:lnTo>
                <a:lnTo>
                  <a:pt x="3724204" y="5180923"/>
                </a:lnTo>
                <a:lnTo>
                  <a:pt x="3750946" y="5145737"/>
                </a:lnTo>
                <a:lnTo>
                  <a:pt x="3777687" y="5110551"/>
                </a:lnTo>
                <a:lnTo>
                  <a:pt x="3804429" y="5076772"/>
                </a:lnTo>
                <a:lnTo>
                  <a:pt x="3832578" y="5044401"/>
                </a:lnTo>
                <a:lnTo>
                  <a:pt x="3864949" y="5016252"/>
                </a:lnTo>
                <a:lnTo>
                  <a:pt x="3895913" y="4990918"/>
                </a:lnTo>
                <a:lnTo>
                  <a:pt x="3931099" y="4971214"/>
                </a:lnTo>
                <a:lnTo>
                  <a:pt x="3969100" y="4954324"/>
                </a:lnTo>
                <a:lnTo>
                  <a:pt x="4009916" y="4940250"/>
                </a:lnTo>
                <a:lnTo>
                  <a:pt x="4052139" y="4927583"/>
                </a:lnTo>
                <a:lnTo>
                  <a:pt x="4094363" y="4916323"/>
                </a:lnTo>
                <a:lnTo>
                  <a:pt x="4137993" y="4905064"/>
                </a:lnTo>
                <a:lnTo>
                  <a:pt x="4178809" y="4892397"/>
                </a:lnTo>
                <a:lnTo>
                  <a:pt x="4219625" y="4878322"/>
                </a:lnTo>
                <a:lnTo>
                  <a:pt x="4257626" y="4861433"/>
                </a:lnTo>
                <a:lnTo>
                  <a:pt x="4291405" y="4840321"/>
                </a:lnTo>
                <a:lnTo>
                  <a:pt x="4322369" y="4814987"/>
                </a:lnTo>
                <a:lnTo>
                  <a:pt x="4347703" y="4784024"/>
                </a:lnTo>
                <a:lnTo>
                  <a:pt x="4368815" y="4750245"/>
                </a:lnTo>
                <a:lnTo>
                  <a:pt x="4385704" y="4712244"/>
                </a:lnTo>
                <a:lnTo>
                  <a:pt x="4399778" y="4671428"/>
                </a:lnTo>
                <a:lnTo>
                  <a:pt x="4412445" y="4630612"/>
                </a:lnTo>
                <a:lnTo>
                  <a:pt x="4423705" y="4586981"/>
                </a:lnTo>
                <a:lnTo>
                  <a:pt x="4434964" y="4544758"/>
                </a:lnTo>
                <a:lnTo>
                  <a:pt x="4447632" y="4502534"/>
                </a:lnTo>
                <a:lnTo>
                  <a:pt x="4461706" y="4461718"/>
                </a:lnTo>
                <a:lnTo>
                  <a:pt x="4478595" y="4423717"/>
                </a:lnTo>
                <a:lnTo>
                  <a:pt x="4498300" y="4388531"/>
                </a:lnTo>
                <a:lnTo>
                  <a:pt x="4523634" y="4357567"/>
                </a:lnTo>
                <a:lnTo>
                  <a:pt x="4551782" y="4325196"/>
                </a:lnTo>
                <a:lnTo>
                  <a:pt x="4584154" y="4297047"/>
                </a:lnTo>
                <a:lnTo>
                  <a:pt x="4617933" y="4270306"/>
                </a:lnTo>
                <a:lnTo>
                  <a:pt x="4654526" y="4243564"/>
                </a:lnTo>
                <a:lnTo>
                  <a:pt x="4689712" y="4216823"/>
                </a:lnTo>
                <a:lnTo>
                  <a:pt x="4723491" y="4190081"/>
                </a:lnTo>
                <a:lnTo>
                  <a:pt x="4755862" y="4160525"/>
                </a:lnTo>
                <a:lnTo>
                  <a:pt x="4784011" y="4130969"/>
                </a:lnTo>
                <a:lnTo>
                  <a:pt x="4807938" y="4097190"/>
                </a:lnTo>
                <a:lnTo>
                  <a:pt x="4826235" y="4062004"/>
                </a:lnTo>
                <a:lnTo>
                  <a:pt x="4838902" y="4019781"/>
                </a:lnTo>
                <a:lnTo>
                  <a:pt x="4844531" y="3976150"/>
                </a:lnTo>
                <a:lnTo>
                  <a:pt x="4845939" y="3931111"/>
                </a:lnTo>
                <a:lnTo>
                  <a:pt x="4841716" y="3883258"/>
                </a:lnTo>
                <a:lnTo>
                  <a:pt x="4836087" y="3835405"/>
                </a:lnTo>
                <a:lnTo>
                  <a:pt x="4829049" y="3787552"/>
                </a:lnTo>
                <a:lnTo>
                  <a:pt x="4823420" y="3739699"/>
                </a:lnTo>
                <a:lnTo>
                  <a:pt x="4820605" y="3691846"/>
                </a:lnTo>
                <a:lnTo>
                  <a:pt x="4820605" y="3645400"/>
                </a:lnTo>
                <a:lnTo>
                  <a:pt x="4826235" y="3601769"/>
                </a:lnTo>
                <a:lnTo>
                  <a:pt x="4837494" y="3558138"/>
                </a:lnTo>
                <a:lnTo>
                  <a:pt x="4854383" y="3517322"/>
                </a:lnTo>
                <a:lnTo>
                  <a:pt x="4876903" y="3475099"/>
                </a:lnTo>
                <a:lnTo>
                  <a:pt x="4899422" y="3432876"/>
                </a:lnTo>
                <a:lnTo>
                  <a:pt x="4924756" y="3390652"/>
                </a:lnTo>
                <a:lnTo>
                  <a:pt x="4948682" y="3349836"/>
                </a:lnTo>
                <a:lnTo>
                  <a:pt x="4969794" y="3306206"/>
                </a:lnTo>
                <a:lnTo>
                  <a:pt x="4986683" y="3263982"/>
                </a:lnTo>
                <a:lnTo>
                  <a:pt x="4997943" y="3220351"/>
                </a:lnTo>
                <a:lnTo>
                  <a:pt x="5002165" y="3175313"/>
                </a:lnTo>
                <a:lnTo>
                  <a:pt x="4997943" y="3130275"/>
                </a:lnTo>
                <a:lnTo>
                  <a:pt x="4986683" y="3086644"/>
                </a:lnTo>
                <a:lnTo>
                  <a:pt x="4969794" y="3044421"/>
                </a:lnTo>
                <a:lnTo>
                  <a:pt x="4948682" y="3000790"/>
                </a:lnTo>
                <a:lnTo>
                  <a:pt x="4924756" y="2959974"/>
                </a:lnTo>
                <a:lnTo>
                  <a:pt x="4899422" y="2917751"/>
                </a:lnTo>
                <a:lnTo>
                  <a:pt x="4876903" y="2875527"/>
                </a:lnTo>
                <a:lnTo>
                  <a:pt x="4854383" y="2833304"/>
                </a:lnTo>
                <a:lnTo>
                  <a:pt x="4837494" y="2792488"/>
                </a:lnTo>
                <a:lnTo>
                  <a:pt x="4826235" y="2748857"/>
                </a:lnTo>
                <a:lnTo>
                  <a:pt x="4820605" y="2705226"/>
                </a:lnTo>
                <a:lnTo>
                  <a:pt x="4820605" y="2658781"/>
                </a:lnTo>
                <a:lnTo>
                  <a:pt x="4823420" y="2610927"/>
                </a:lnTo>
                <a:lnTo>
                  <a:pt x="4829049" y="2563074"/>
                </a:lnTo>
                <a:lnTo>
                  <a:pt x="4836087" y="2515221"/>
                </a:lnTo>
                <a:lnTo>
                  <a:pt x="4841716" y="2467368"/>
                </a:lnTo>
                <a:lnTo>
                  <a:pt x="4845939" y="2419515"/>
                </a:lnTo>
                <a:lnTo>
                  <a:pt x="4844531" y="2374477"/>
                </a:lnTo>
                <a:lnTo>
                  <a:pt x="4838902" y="2330846"/>
                </a:lnTo>
                <a:lnTo>
                  <a:pt x="4826235" y="2288622"/>
                </a:lnTo>
                <a:lnTo>
                  <a:pt x="4807938" y="2253436"/>
                </a:lnTo>
                <a:lnTo>
                  <a:pt x="4784011" y="2219658"/>
                </a:lnTo>
                <a:lnTo>
                  <a:pt x="4755862" y="2190101"/>
                </a:lnTo>
                <a:lnTo>
                  <a:pt x="4723491" y="2160545"/>
                </a:lnTo>
                <a:lnTo>
                  <a:pt x="4689712" y="2133803"/>
                </a:lnTo>
                <a:lnTo>
                  <a:pt x="4654526" y="2107062"/>
                </a:lnTo>
                <a:lnTo>
                  <a:pt x="4617933" y="2080320"/>
                </a:lnTo>
                <a:lnTo>
                  <a:pt x="4584154" y="2053579"/>
                </a:lnTo>
                <a:lnTo>
                  <a:pt x="4551782" y="2025430"/>
                </a:lnTo>
                <a:lnTo>
                  <a:pt x="4523634" y="1993059"/>
                </a:lnTo>
                <a:lnTo>
                  <a:pt x="4498300" y="1962095"/>
                </a:lnTo>
                <a:lnTo>
                  <a:pt x="4478595" y="1926909"/>
                </a:lnTo>
                <a:lnTo>
                  <a:pt x="4461706" y="1888908"/>
                </a:lnTo>
                <a:lnTo>
                  <a:pt x="4447632" y="1848092"/>
                </a:lnTo>
                <a:lnTo>
                  <a:pt x="4434964" y="1805868"/>
                </a:lnTo>
                <a:lnTo>
                  <a:pt x="4423705" y="1763645"/>
                </a:lnTo>
                <a:lnTo>
                  <a:pt x="4412445" y="1720014"/>
                </a:lnTo>
                <a:lnTo>
                  <a:pt x="4399778" y="1679198"/>
                </a:lnTo>
                <a:lnTo>
                  <a:pt x="4385704" y="1638382"/>
                </a:lnTo>
                <a:lnTo>
                  <a:pt x="4368815" y="1600381"/>
                </a:lnTo>
                <a:lnTo>
                  <a:pt x="4347703" y="1566603"/>
                </a:lnTo>
                <a:lnTo>
                  <a:pt x="4322369" y="1535639"/>
                </a:lnTo>
                <a:lnTo>
                  <a:pt x="4291405" y="1510305"/>
                </a:lnTo>
                <a:lnTo>
                  <a:pt x="4257626" y="1489193"/>
                </a:lnTo>
                <a:lnTo>
                  <a:pt x="4219625" y="1472304"/>
                </a:lnTo>
                <a:lnTo>
                  <a:pt x="4178809" y="1458229"/>
                </a:lnTo>
                <a:lnTo>
                  <a:pt x="4137993" y="1445562"/>
                </a:lnTo>
                <a:lnTo>
                  <a:pt x="4094363" y="1434303"/>
                </a:lnTo>
                <a:lnTo>
                  <a:pt x="4052139" y="1423043"/>
                </a:lnTo>
                <a:lnTo>
                  <a:pt x="4009916" y="1410376"/>
                </a:lnTo>
                <a:lnTo>
                  <a:pt x="3969100" y="1396302"/>
                </a:lnTo>
                <a:lnTo>
                  <a:pt x="3931099" y="1379412"/>
                </a:lnTo>
                <a:lnTo>
                  <a:pt x="3895913" y="1359708"/>
                </a:lnTo>
                <a:lnTo>
                  <a:pt x="3864949" y="1334374"/>
                </a:lnTo>
                <a:lnTo>
                  <a:pt x="3832578" y="1306225"/>
                </a:lnTo>
                <a:lnTo>
                  <a:pt x="3804429" y="1273854"/>
                </a:lnTo>
                <a:lnTo>
                  <a:pt x="3777687" y="1240075"/>
                </a:lnTo>
                <a:lnTo>
                  <a:pt x="3750946" y="1204889"/>
                </a:lnTo>
                <a:lnTo>
                  <a:pt x="3724204" y="1169703"/>
                </a:lnTo>
                <a:lnTo>
                  <a:pt x="3697463" y="1135924"/>
                </a:lnTo>
                <a:lnTo>
                  <a:pt x="3667907" y="1103553"/>
                </a:lnTo>
                <a:lnTo>
                  <a:pt x="3638350" y="1075404"/>
                </a:lnTo>
                <a:lnTo>
                  <a:pt x="3604572" y="1051478"/>
                </a:lnTo>
                <a:lnTo>
                  <a:pt x="3569385" y="1033181"/>
                </a:lnTo>
                <a:lnTo>
                  <a:pt x="3527162" y="1020514"/>
                </a:lnTo>
                <a:lnTo>
                  <a:pt x="3483531" y="1014884"/>
                </a:lnTo>
                <a:lnTo>
                  <a:pt x="3438493" y="1013477"/>
                </a:lnTo>
                <a:lnTo>
                  <a:pt x="3390640" y="1017699"/>
                </a:lnTo>
                <a:lnTo>
                  <a:pt x="3342787" y="1023329"/>
                </a:lnTo>
                <a:lnTo>
                  <a:pt x="3294933" y="1030366"/>
                </a:lnTo>
                <a:lnTo>
                  <a:pt x="3247080" y="1035996"/>
                </a:lnTo>
                <a:lnTo>
                  <a:pt x="3199227" y="1038811"/>
                </a:lnTo>
                <a:lnTo>
                  <a:pt x="3152781" y="1038811"/>
                </a:lnTo>
                <a:lnTo>
                  <a:pt x="3109151" y="1033181"/>
                </a:lnTo>
                <a:lnTo>
                  <a:pt x="3064112" y="1021921"/>
                </a:lnTo>
                <a:lnTo>
                  <a:pt x="3023296" y="1005032"/>
                </a:lnTo>
                <a:lnTo>
                  <a:pt x="2981073" y="982513"/>
                </a:lnTo>
                <a:lnTo>
                  <a:pt x="2938850" y="959994"/>
                </a:lnTo>
                <a:lnTo>
                  <a:pt x="2896626" y="934660"/>
                </a:lnTo>
                <a:lnTo>
                  <a:pt x="2855810" y="910733"/>
                </a:lnTo>
                <a:lnTo>
                  <a:pt x="2812180" y="889621"/>
                </a:lnTo>
                <a:lnTo>
                  <a:pt x="2769956" y="872732"/>
                </a:lnTo>
                <a:lnTo>
                  <a:pt x="2726325" y="861472"/>
                </a:lnTo>
                <a:lnTo>
                  <a:pt x="2681287" y="857250"/>
                </a:lnTo>
                <a:close/>
              </a:path>
            </a:pathLst>
          </a:custGeom>
          <a:solidFill>
            <a:schemeClr val="tx2"/>
          </a:solidFill>
          <a:ln w="101600">
            <a:noFill/>
            <a:prstDash val="solid"/>
            <a:round/>
            <a:headEnd/>
            <a:tailEnd/>
          </a:ln>
        </p:spPr>
      </p:sp>
      <p:sp>
        <p:nvSpPr>
          <p:cNvPr id="7176" name="Rectangle 78">
            <a:extLst>
              <a:ext uri="{FF2B5EF4-FFF2-40B4-BE49-F238E27FC236}">
                <a16:creationId xmlns:a16="http://schemas.microsoft.com/office/drawing/2014/main" id="{8E2004CB-520C-4EB0-8EB4-5A457A3C8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62574" y="0"/>
            <a:ext cx="76202" cy="6858000"/>
          </a:xfrm>
          <a:prstGeom prst="rect">
            <a:avLst/>
          </a:prstGeom>
          <a:solidFill>
            <a:schemeClr val="bg2"/>
          </a:solidFill>
          <a:ln w="0">
            <a:noFill/>
            <a:prstDash val="solid"/>
            <a:round/>
            <a:headEnd/>
            <a:tailEnd/>
          </a:ln>
        </p:spPr>
        <p:txBody>
          <a:bodyPr rtlCol="0" anchor="ctr"/>
          <a:lstStyle/>
          <a:p>
            <a:pPr algn="ctr"/>
            <a:endParaRPr lang="en-US"/>
          </a:p>
        </p:txBody>
      </p:sp>
    </p:spTree>
    <p:extLst>
      <p:ext uri="{BB962C8B-B14F-4D97-AF65-F5344CB8AC3E}">
        <p14:creationId xmlns:p14="http://schemas.microsoft.com/office/powerpoint/2010/main" val="372804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F87056-3580-4445-BB1D-FB3069AC6F2F}"/>
              </a:ext>
            </a:extLst>
          </p:cNvPr>
          <p:cNvSpPr>
            <a:spLocks noGrp="1"/>
          </p:cNvSpPr>
          <p:nvPr>
            <p:ph type="title"/>
          </p:nvPr>
        </p:nvSpPr>
        <p:spPr>
          <a:xfrm>
            <a:off x="1251678" y="382385"/>
            <a:ext cx="10178322" cy="1492132"/>
          </a:xfrm>
        </p:spPr>
        <p:txBody>
          <a:bodyPr anchor="ctr">
            <a:normAutofit/>
          </a:bodyPr>
          <a:lstStyle/>
          <a:p>
            <a:r>
              <a:rPr lang="nl-NL" dirty="0"/>
              <a:t>Leerdoelen</a:t>
            </a:r>
          </a:p>
        </p:txBody>
      </p:sp>
      <p:graphicFrame>
        <p:nvGraphicFramePr>
          <p:cNvPr id="5" name="Tijdelijke aanduiding voor inhoud 2">
            <a:extLst>
              <a:ext uri="{FF2B5EF4-FFF2-40B4-BE49-F238E27FC236}">
                <a16:creationId xmlns:a16="http://schemas.microsoft.com/office/drawing/2014/main" id="{35CBD1CF-CB82-4AD4-AF2E-ABEBBA7E1939}"/>
              </a:ext>
            </a:extLst>
          </p:cNvPr>
          <p:cNvGraphicFramePr>
            <a:graphicFrameLocks noGrp="1"/>
          </p:cNvGraphicFramePr>
          <p:nvPr>
            <p:ph idx="1"/>
            <p:extLst>
              <p:ext uri="{D42A27DB-BD31-4B8C-83A1-F6EECF244321}">
                <p14:modId xmlns:p14="http://schemas.microsoft.com/office/powerpoint/2010/main" val="1822246630"/>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674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0E4F54-8818-41C0-B03E-0EF4C6467506}"/>
              </a:ext>
            </a:extLst>
          </p:cNvPr>
          <p:cNvSpPr>
            <a:spLocks noGrp="1"/>
          </p:cNvSpPr>
          <p:nvPr>
            <p:ph type="title"/>
          </p:nvPr>
        </p:nvSpPr>
        <p:spPr/>
        <p:txBody>
          <a:bodyPr/>
          <a:lstStyle/>
          <a:p>
            <a:r>
              <a:rPr lang="nl-NL" dirty="0"/>
              <a:t>Afweer</a:t>
            </a:r>
          </a:p>
        </p:txBody>
      </p:sp>
      <p:sp>
        <p:nvSpPr>
          <p:cNvPr id="3" name="Tijdelijke aanduiding voor inhoud 2">
            <a:extLst>
              <a:ext uri="{FF2B5EF4-FFF2-40B4-BE49-F238E27FC236}">
                <a16:creationId xmlns:a16="http://schemas.microsoft.com/office/drawing/2014/main" id="{2A84E449-D964-4336-BA71-1B6F3D8AF7DA}"/>
              </a:ext>
            </a:extLst>
          </p:cNvPr>
          <p:cNvSpPr>
            <a:spLocks noGrp="1"/>
          </p:cNvSpPr>
          <p:nvPr>
            <p:ph idx="1"/>
          </p:nvPr>
        </p:nvSpPr>
        <p:spPr/>
        <p:txBody>
          <a:bodyPr/>
          <a:lstStyle/>
          <a:p>
            <a:pPr marL="0" indent="0">
              <a:buNone/>
            </a:pPr>
            <a:endParaRPr lang="nl-NL" dirty="0">
              <a:latin typeface="Arial" panose="020B0604020202020204" pitchFamily="34" charset="0"/>
              <a:cs typeface="Arial" panose="020B0604020202020204" pitchFamily="34" charset="0"/>
            </a:endParaRPr>
          </a:p>
          <a:p>
            <a:pPr marL="0" indent="0">
              <a:buNone/>
            </a:pPr>
            <a:r>
              <a:rPr lang="nl-NL" dirty="0">
                <a:latin typeface="Arial" panose="020B0604020202020204" pitchFamily="34" charset="0"/>
                <a:cs typeface="Arial" panose="020B0604020202020204" pitchFamily="34" charset="0"/>
              </a:rPr>
              <a:t>Onze levensverwachting is in de 20</a:t>
            </a:r>
            <a:r>
              <a:rPr lang="nl-NL" baseline="30000" dirty="0">
                <a:latin typeface="Arial" panose="020B0604020202020204" pitchFamily="34" charset="0"/>
                <a:cs typeface="Arial" panose="020B0604020202020204" pitchFamily="34" charset="0"/>
              </a:rPr>
              <a:t>e</a:t>
            </a:r>
            <a:r>
              <a:rPr lang="nl-NL" dirty="0">
                <a:latin typeface="Arial" panose="020B0604020202020204" pitchFamily="34" charset="0"/>
                <a:cs typeface="Arial" panose="020B0604020202020204" pitchFamily="34" charset="0"/>
              </a:rPr>
              <a:t> eeuw sterk toegenomen. </a:t>
            </a:r>
          </a:p>
          <a:p>
            <a:pPr marL="0" indent="0">
              <a:buNone/>
            </a:pPr>
            <a:r>
              <a:rPr lang="nl-NL" dirty="0">
                <a:latin typeface="Arial" panose="020B0604020202020204" pitchFamily="34" charset="0"/>
                <a:cs typeface="Arial" panose="020B0604020202020204" pitchFamily="34" charset="0"/>
              </a:rPr>
              <a:t>Een kind in 1900 geboren in de </a:t>
            </a:r>
            <a:r>
              <a:rPr lang="nl-NL" b="1" dirty="0">
                <a:latin typeface="Arial" panose="020B0604020202020204" pitchFamily="34" charset="0"/>
                <a:cs typeface="Arial" panose="020B0604020202020204" pitchFamily="34" charset="0"/>
              </a:rPr>
              <a:t>Westerse wereld </a:t>
            </a:r>
            <a:r>
              <a:rPr lang="nl-NL" dirty="0">
                <a:latin typeface="Arial" panose="020B0604020202020204" pitchFamily="34" charset="0"/>
                <a:cs typeface="Arial" panose="020B0604020202020204" pitchFamily="34" charset="0"/>
              </a:rPr>
              <a:t>had een levensverwachting van slechts 46 jaar, nu in de 21</a:t>
            </a:r>
            <a:r>
              <a:rPr lang="nl-NL" baseline="30000" dirty="0">
                <a:latin typeface="Arial" panose="020B0604020202020204" pitchFamily="34" charset="0"/>
                <a:cs typeface="Arial" panose="020B0604020202020204" pitchFamily="34" charset="0"/>
              </a:rPr>
              <a:t>e</a:t>
            </a:r>
            <a:r>
              <a:rPr lang="nl-NL" dirty="0">
                <a:latin typeface="Arial" panose="020B0604020202020204" pitchFamily="34" charset="0"/>
                <a:cs typeface="Arial" panose="020B0604020202020204" pitchFamily="34" charset="0"/>
              </a:rPr>
              <a:t> eeuw ruim 80 jaar!</a:t>
            </a:r>
          </a:p>
          <a:p>
            <a:endParaRPr lang="nl-NL" dirty="0"/>
          </a:p>
          <a:p>
            <a:pPr marL="0" indent="0">
              <a:buNone/>
            </a:pPr>
            <a:r>
              <a:rPr lang="nl-NL" i="1" dirty="0">
                <a:latin typeface="Arial" panose="020B0604020202020204" pitchFamily="34" charset="0"/>
                <a:cs typeface="Arial" panose="020B0604020202020204" pitchFamily="34" charset="0"/>
              </a:rPr>
              <a:t>Vraag: Welke factoren/ maatregelen hebben hier invloed op (gehad)?</a:t>
            </a:r>
          </a:p>
        </p:txBody>
      </p:sp>
    </p:spTree>
    <p:extLst>
      <p:ext uri="{BB962C8B-B14F-4D97-AF65-F5344CB8AC3E}">
        <p14:creationId xmlns:p14="http://schemas.microsoft.com/office/powerpoint/2010/main" val="72295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F5D6332F-2875-47CD-8E57-EF409D119192}"/>
              </a:ext>
            </a:extLst>
          </p:cNvPr>
          <p:cNvSpPr>
            <a:spLocks noGrp="1"/>
          </p:cNvSpPr>
          <p:nvPr>
            <p:ph type="title"/>
          </p:nvPr>
        </p:nvSpPr>
        <p:spPr>
          <a:xfrm>
            <a:off x="1251678" y="382385"/>
            <a:ext cx="10178322" cy="1492132"/>
          </a:xfrm>
        </p:spPr>
        <p:txBody>
          <a:bodyPr anchor="ctr">
            <a:normAutofit/>
          </a:bodyPr>
          <a:lstStyle/>
          <a:p>
            <a:r>
              <a:rPr lang="nl-NL" dirty="0"/>
              <a:t>Afweer</a:t>
            </a:r>
          </a:p>
        </p:txBody>
      </p:sp>
      <p:sp>
        <p:nvSpPr>
          <p:cNvPr id="17"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8" name="Rectangle 13">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Tijdelijke aanduiding voor inhoud 2">
            <a:extLst>
              <a:ext uri="{FF2B5EF4-FFF2-40B4-BE49-F238E27FC236}">
                <a16:creationId xmlns:a16="http://schemas.microsoft.com/office/drawing/2014/main" id="{DE24C4A5-09E3-4239-8018-0C5CC2B82393}"/>
              </a:ext>
            </a:extLst>
          </p:cNvPr>
          <p:cNvGraphicFramePr>
            <a:graphicFrameLocks noGrp="1"/>
          </p:cNvGraphicFramePr>
          <p:nvPr>
            <p:ph idx="1"/>
            <p:extLst>
              <p:ext uri="{D42A27DB-BD31-4B8C-83A1-F6EECF244321}">
                <p14:modId xmlns:p14="http://schemas.microsoft.com/office/powerpoint/2010/main" val="3451423774"/>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7428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Afbeeldingsresultaat voor ontsteking">
            <a:extLst>
              <a:ext uri="{FF2B5EF4-FFF2-40B4-BE49-F238E27FC236}">
                <a16:creationId xmlns:a16="http://schemas.microsoft.com/office/drawing/2014/main" id="{59E45D6C-A405-4790-B2A1-82CAEA0C0B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972" r="18229"/>
          <a:stretch/>
        </p:blipFill>
        <p:spPr bwMode="auto">
          <a:xfrm>
            <a:off x="7338646" y="-2062308"/>
            <a:ext cx="4853354" cy="8920308"/>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C7C17B3B-8C07-481D-997E-4800362AE6B2}"/>
              </a:ext>
            </a:extLst>
          </p:cNvPr>
          <p:cNvSpPr>
            <a:spLocks noGrp="1"/>
          </p:cNvSpPr>
          <p:nvPr>
            <p:ph type="title"/>
          </p:nvPr>
        </p:nvSpPr>
        <p:spPr/>
        <p:txBody>
          <a:bodyPr>
            <a:normAutofit/>
          </a:bodyPr>
          <a:lstStyle/>
          <a:p>
            <a:r>
              <a:rPr lang="nl-NL" dirty="0"/>
              <a:t>Infectieziekten</a:t>
            </a:r>
          </a:p>
        </p:txBody>
      </p:sp>
      <p:sp>
        <p:nvSpPr>
          <p:cNvPr id="3" name="Tijdelijke aanduiding voor inhoud 2">
            <a:extLst>
              <a:ext uri="{FF2B5EF4-FFF2-40B4-BE49-F238E27FC236}">
                <a16:creationId xmlns:a16="http://schemas.microsoft.com/office/drawing/2014/main" id="{5581840E-45D6-4772-854F-D550A32F588D}"/>
              </a:ext>
            </a:extLst>
          </p:cNvPr>
          <p:cNvSpPr>
            <a:spLocks noGrp="1"/>
          </p:cNvSpPr>
          <p:nvPr>
            <p:ph sz="half" idx="1"/>
          </p:nvPr>
        </p:nvSpPr>
        <p:spPr>
          <a:xfrm>
            <a:off x="1257300" y="1659467"/>
            <a:ext cx="5753100" cy="4978400"/>
          </a:xfrm>
        </p:spPr>
        <p:txBody>
          <a:bodyPr>
            <a:normAutofit fontScale="92500" lnSpcReduction="20000"/>
          </a:bodyPr>
          <a:lstStyle/>
          <a:p>
            <a:pPr marL="0" indent="0">
              <a:lnSpc>
                <a:spcPct val="100000"/>
              </a:lnSpc>
              <a:buNone/>
            </a:pPr>
            <a:r>
              <a:rPr lang="nl-NL" sz="1800" dirty="0"/>
              <a:t>Pathogene m.o.  dringen het lichaam binnen en gaan (ongeremd) delen&gt; infectiegevaar!</a:t>
            </a:r>
          </a:p>
          <a:p>
            <a:pPr marL="0" indent="0">
              <a:lnSpc>
                <a:spcPct val="100000"/>
              </a:lnSpc>
              <a:buNone/>
            </a:pPr>
            <a:endParaRPr lang="nl-NL" sz="1800" dirty="0"/>
          </a:p>
          <a:p>
            <a:pPr marL="0" indent="0">
              <a:lnSpc>
                <a:spcPct val="100000"/>
              </a:lnSpc>
              <a:buNone/>
            </a:pPr>
            <a:r>
              <a:rPr lang="nl-NL" sz="1800" dirty="0"/>
              <a:t>Lichaam reageert met een ontstekingsreactie</a:t>
            </a:r>
          </a:p>
          <a:p>
            <a:pPr marL="0" indent="0">
              <a:lnSpc>
                <a:spcPct val="100000"/>
              </a:lnSpc>
              <a:buNone/>
            </a:pPr>
            <a:r>
              <a:rPr lang="nl-NL" sz="1800" b="1" dirty="0" err="1"/>
              <a:t>Itis</a:t>
            </a:r>
            <a:r>
              <a:rPr lang="nl-NL" sz="1800" b="1" dirty="0"/>
              <a:t>: </a:t>
            </a:r>
            <a:r>
              <a:rPr lang="nl-NL" sz="1800" dirty="0"/>
              <a:t>Ontsteking: een reactie van het weefsel op een schadelijke prikkel!</a:t>
            </a:r>
          </a:p>
          <a:p>
            <a:pPr marL="0" indent="0">
              <a:lnSpc>
                <a:spcPct val="100000"/>
              </a:lnSpc>
              <a:buNone/>
            </a:pPr>
            <a:r>
              <a:rPr lang="nl-NL" sz="1800" dirty="0"/>
              <a:t>Een ontsteking is nuttig en natuurlijke reactie op weefselbeschadiging!</a:t>
            </a:r>
          </a:p>
          <a:p>
            <a:pPr marL="0" indent="0">
              <a:lnSpc>
                <a:spcPct val="100000"/>
              </a:lnSpc>
              <a:buNone/>
            </a:pPr>
            <a:r>
              <a:rPr lang="nl-NL" sz="1800" dirty="0"/>
              <a:t>Kenmerken: </a:t>
            </a:r>
          </a:p>
          <a:p>
            <a:pPr marL="457200" indent="-457200">
              <a:lnSpc>
                <a:spcPct val="100000"/>
              </a:lnSpc>
              <a:buAutoNum type="arabicPeriod"/>
            </a:pPr>
            <a:r>
              <a:rPr lang="nl-NL" sz="1800" dirty="0"/>
              <a:t>Roodheid ( </a:t>
            </a:r>
            <a:r>
              <a:rPr lang="nl-NL" sz="1800" dirty="0" err="1"/>
              <a:t>Rubor</a:t>
            </a:r>
            <a:r>
              <a:rPr lang="nl-NL" sz="1800" dirty="0"/>
              <a:t>)</a:t>
            </a:r>
          </a:p>
          <a:p>
            <a:pPr marL="457200" indent="-457200">
              <a:lnSpc>
                <a:spcPct val="100000"/>
              </a:lnSpc>
              <a:buAutoNum type="arabicPeriod"/>
            </a:pPr>
            <a:r>
              <a:rPr lang="nl-NL" sz="1800" dirty="0"/>
              <a:t>Warmte ( </a:t>
            </a:r>
            <a:r>
              <a:rPr lang="nl-NL" sz="1800" dirty="0" err="1"/>
              <a:t>Calor</a:t>
            </a:r>
            <a:r>
              <a:rPr lang="nl-NL" sz="1800" dirty="0"/>
              <a:t>)</a:t>
            </a:r>
          </a:p>
          <a:p>
            <a:pPr marL="457200" indent="-457200">
              <a:lnSpc>
                <a:spcPct val="100000"/>
              </a:lnSpc>
              <a:buAutoNum type="arabicPeriod"/>
            </a:pPr>
            <a:r>
              <a:rPr lang="nl-NL" sz="1800" dirty="0"/>
              <a:t>Zwelling ( Tumor)</a:t>
            </a:r>
          </a:p>
          <a:p>
            <a:pPr marL="457200" indent="-457200">
              <a:lnSpc>
                <a:spcPct val="100000"/>
              </a:lnSpc>
              <a:buAutoNum type="arabicPeriod"/>
            </a:pPr>
            <a:r>
              <a:rPr lang="nl-NL" sz="1800" dirty="0"/>
              <a:t>Pijn ( </a:t>
            </a:r>
            <a:r>
              <a:rPr lang="nl-NL" sz="1800" dirty="0" err="1"/>
              <a:t>Dolor</a:t>
            </a:r>
            <a:r>
              <a:rPr lang="nl-NL" sz="1800" dirty="0"/>
              <a:t>)</a:t>
            </a:r>
          </a:p>
          <a:p>
            <a:pPr marL="457200" indent="-457200">
              <a:lnSpc>
                <a:spcPct val="100000"/>
              </a:lnSpc>
              <a:buAutoNum type="arabicPeriod"/>
            </a:pPr>
            <a:r>
              <a:rPr lang="nl-NL" sz="1800" dirty="0"/>
              <a:t>Functie verlies (</a:t>
            </a:r>
            <a:r>
              <a:rPr lang="nl-NL" sz="1800" dirty="0" err="1"/>
              <a:t>Functio</a:t>
            </a:r>
            <a:r>
              <a:rPr lang="nl-NL" sz="1800" dirty="0"/>
              <a:t> </a:t>
            </a:r>
            <a:r>
              <a:rPr lang="nl-NL" sz="1800" dirty="0" err="1"/>
              <a:t>Laesa</a:t>
            </a:r>
            <a:r>
              <a:rPr lang="nl-NL" sz="1800" dirty="0"/>
              <a:t>)</a:t>
            </a:r>
          </a:p>
          <a:p>
            <a:pPr marL="0" indent="0">
              <a:lnSpc>
                <a:spcPct val="100000"/>
              </a:lnSpc>
              <a:buNone/>
            </a:pPr>
            <a:endParaRPr lang="nl-NL" sz="1800" dirty="0"/>
          </a:p>
          <a:p>
            <a:pPr marL="0" indent="0">
              <a:lnSpc>
                <a:spcPct val="100000"/>
              </a:lnSpc>
              <a:buNone/>
            </a:pPr>
            <a:r>
              <a:rPr lang="nl-NL" sz="1700" b="1" i="1" dirty="0">
                <a:latin typeface="Arial" panose="020B0604020202020204" pitchFamily="34" charset="0"/>
                <a:cs typeface="Arial" panose="020B0604020202020204" pitchFamily="34" charset="0"/>
              </a:rPr>
              <a:t>Vraag</a:t>
            </a:r>
            <a:r>
              <a:rPr lang="nl-NL" sz="1700" i="1" dirty="0">
                <a:latin typeface="Arial" panose="020B0604020202020204" pitchFamily="34" charset="0"/>
                <a:cs typeface="Arial" panose="020B0604020202020204" pitchFamily="34" charset="0"/>
              </a:rPr>
              <a:t>: Welk afweermechanisme kan ook optreden in ons lichaam?</a:t>
            </a:r>
          </a:p>
          <a:p>
            <a:pPr marL="0" indent="0">
              <a:lnSpc>
                <a:spcPct val="100000"/>
              </a:lnSpc>
              <a:buNone/>
            </a:pPr>
            <a:endParaRPr lang="nl-NL" sz="1300" dirty="0"/>
          </a:p>
          <a:p>
            <a:pPr marL="0" indent="0">
              <a:lnSpc>
                <a:spcPct val="100000"/>
              </a:lnSpc>
              <a:buNone/>
            </a:pPr>
            <a:endParaRPr lang="nl-NL" sz="1300" dirty="0"/>
          </a:p>
          <a:p>
            <a:pPr marL="0" indent="0">
              <a:lnSpc>
                <a:spcPct val="100000"/>
              </a:lnSpc>
              <a:buNone/>
            </a:pPr>
            <a:endParaRPr lang="nl-NL" sz="1300" dirty="0"/>
          </a:p>
          <a:p>
            <a:pPr marL="0" indent="0">
              <a:lnSpc>
                <a:spcPct val="100000"/>
              </a:lnSpc>
              <a:buNone/>
            </a:pPr>
            <a:endParaRPr lang="nl-NL" sz="1300" dirty="0"/>
          </a:p>
          <a:p>
            <a:pPr marL="0" indent="0">
              <a:lnSpc>
                <a:spcPct val="100000"/>
              </a:lnSpc>
              <a:buNone/>
            </a:pPr>
            <a:endParaRPr lang="nl-NL" sz="1300" dirty="0"/>
          </a:p>
        </p:txBody>
      </p:sp>
      <p:sp>
        <p:nvSpPr>
          <p:cNvPr id="4" name="Tijdelijke aanduiding voor inhoud 3">
            <a:extLst>
              <a:ext uri="{FF2B5EF4-FFF2-40B4-BE49-F238E27FC236}">
                <a16:creationId xmlns:a16="http://schemas.microsoft.com/office/drawing/2014/main" id="{33AD6EB9-4C94-4ACF-8EC1-359003BB4978}"/>
              </a:ext>
            </a:extLst>
          </p:cNvPr>
          <p:cNvSpPr>
            <a:spLocks noGrp="1"/>
          </p:cNvSpPr>
          <p:nvPr>
            <p:ph sz="half" idx="2"/>
          </p:nvPr>
        </p:nvSpPr>
        <p:spPr/>
        <p:txBody>
          <a:bodyPr>
            <a:normAutofit fontScale="92500" lnSpcReduction="20000"/>
          </a:bodyPr>
          <a:lstStyle/>
          <a:p>
            <a:endParaRPr lang="nl-NL"/>
          </a:p>
        </p:txBody>
      </p:sp>
    </p:spTree>
    <p:extLst>
      <p:ext uri="{BB962C8B-B14F-4D97-AF65-F5344CB8AC3E}">
        <p14:creationId xmlns:p14="http://schemas.microsoft.com/office/powerpoint/2010/main" val="4201466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9C2099-C42A-42FE-B568-7CBFEEC31672}"/>
              </a:ext>
            </a:extLst>
          </p:cNvPr>
          <p:cNvSpPr>
            <a:spLocks noGrp="1"/>
          </p:cNvSpPr>
          <p:nvPr>
            <p:ph type="title"/>
          </p:nvPr>
        </p:nvSpPr>
        <p:spPr/>
        <p:txBody>
          <a:bodyPr/>
          <a:lstStyle/>
          <a:p>
            <a:r>
              <a:rPr lang="nl-NL" dirty="0"/>
              <a:t>Lymfestelsel</a:t>
            </a:r>
          </a:p>
        </p:txBody>
      </p:sp>
      <p:sp>
        <p:nvSpPr>
          <p:cNvPr id="3" name="Tijdelijke aanduiding voor inhoud 2">
            <a:extLst>
              <a:ext uri="{FF2B5EF4-FFF2-40B4-BE49-F238E27FC236}">
                <a16:creationId xmlns:a16="http://schemas.microsoft.com/office/drawing/2014/main" id="{EB2C430F-177D-4ADF-8A43-8CEEAC9BC2A8}"/>
              </a:ext>
            </a:extLst>
          </p:cNvPr>
          <p:cNvSpPr>
            <a:spLocks noGrp="1"/>
          </p:cNvSpPr>
          <p:nvPr>
            <p:ph idx="1"/>
          </p:nvPr>
        </p:nvSpPr>
        <p:spPr>
          <a:xfrm>
            <a:off x="765051" y="2078181"/>
            <a:ext cx="6158418" cy="3827319"/>
          </a:xfrm>
        </p:spPr>
        <p:txBody>
          <a:bodyPr>
            <a:normAutofit fontScale="92500" lnSpcReduction="20000"/>
          </a:bodyPr>
          <a:lstStyle/>
          <a:p>
            <a:pPr marL="0" indent="0">
              <a:buNone/>
            </a:pPr>
            <a:r>
              <a:rPr lang="nl-NL" b="1" dirty="0"/>
              <a:t>Lymfestelsel</a:t>
            </a:r>
            <a:r>
              <a:rPr lang="nl-NL" dirty="0"/>
              <a:t> </a:t>
            </a:r>
          </a:p>
          <a:p>
            <a:pPr marL="0" indent="0">
              <a:buNone/>
            </a:pPr>
            <a:endParaRPr lang="nl-NL" dirty="0"/>
          </a:p>
          <a:p>
            <a:pPr marL="0" indent="0">
              <a:buNone/>
            </a:pPr>
            <a:r>
              <a:rPr lang="nl-NL" dirty="0"/>
              <a:t>Zeer belangrijk systeem voor de afvoer van afvalstoffen en verweer tegen infecties. </a:t>
            </a:r>
          </a:p>
          <a:p>
            <a:pPr marL="0" indent="0">
              <a:buNone/>
            </a:pPr>
            <a:r>
              <a:rPr lang="nl-NL" dirty="0"/>
              <a:t>En zorgt ervoor dat vochtgehalte van de weefsels in het lichaam in balans blijft </a:t>
            </a:r>
          </a:p>
        </p:txBody>
      </p:sp>
      <p:sp>
        <p:nvSpPr>
          <p:cNvPr id="4" name="Tijdelijke aanduiding voor tekst 3">
            <a:extLst>
              <a:ext uri="{FF2B5EF4-FFF2-40B4-BE49-F238E27FC236}">
                <a16:creationId xmlns:a16="http://schemas.microsoft.com/office/drawing/2014/main" id="{C8AF2043-F667-458B-B5EF-6AD5B6CADDF9}"/>
              </a:ext>
            </a:extLst>
          </p:cNvPr>
          <p:cNvSpPr>
            <a:spLocks noGrp="1"/>
          </p:cNvSpPr>
          <p:nvPr>
            <p:ph type="body" sz="half" idx="2"/>
          </p:nvPr>
        </p:nvSpPr>
        <p:spPr/>
        <p:txBody>
          <a:bodyPr>
            <a:normAutofit/>
          </a:bodyPr>
          <a:lstStyle/>
          <a:p>
            <a:r>
              <a:rPr lang="nl-NL" dirty="0"/>
              <a:t>                  </a:t>
            </a:r>
          </a:p>
          <a:p>
            <a:r>
              <a:rPr lang="nl-NL" dirty="0"/>
              <a:t>                   Onderdeel van ons afweersysteem</a:t>
            </a:r>
          </a:p>
        </p:txBody>
      </p:sp>
      <p:pic>
        <p:nvPicPr>
          <p:cNvPr id="14" name="Afbeelding 13">
            <a:extLst>
              <a:ext uri="{FF2B5EF4-FFF2-40B4-BE49-F238E27FC236}">
                <a16:creationId xmlns:a16="http://schemas.microsoft.com/office/drawing/2014/main" id="{E62D4EB8-8190-4C99-9A43-3E3B2C789F25}"/>
              </a:ext>
            </a:extLst>
          </p:cNvPr>
          <p:cNvPicPr>
            <a:picLocks noChangeAspect="1"/>
          </p:cNvPicPr>
          <p:nvPr/>
        </p:nvPicPr>
        <p:blipFill>
          <a:blip r:embed="rId2"/>
          <a:stretch>
            <a:fillRect/>
          </a:stretch>
        </p:blipFill>
        <p:spPr>
          <a:xfrm>
            <a:off x="8337884" y="695326"/>
            <a:ext cx="2647950" cy="5705475"/>
          </a:xfrm>
          <a:prstGeom prst="rect">
            <a:avLst/>
          </a:prstGeom>
        </p:spPr>
      </p:pic>
    </p:spTree>
    <p:extLst>
      <p:ext uri="{BB962C8B-B14F-4D97-AF65-F5344CB8AC3E}">
        <p14:creationId xmlns:p14="http://schemas.microsoft.com/office/powerpoint/2010/main" val="2334605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194" name="Picture 2" descr="Gerelateerde afbeelding">
            <a:extLst>
              <a:ext uri="{FF2B5EF4-FFF2-40B4-BE49-F238E27FC236}">
                <a16:creationId xmlns:a16="http://schemas.microsoft.com/office/drawing/2014/main" id="{C21680CE-271D-4622-9878-ABEE7D0DE41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26" r="17389"/>
          <a:stretch/>
        </p:blipFill>
        <p:spPr bwMode="auto">
          <a:xfrm>
            <a:off x="7338646" y="10"/>
            <a:ext cx="4853354"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10">
            <a:extLst>
              <a:ext uri="{FF2B5EF4-FFF2-40B4-BE49-F238E27FC236}">
                <a16:creationId xmlns:a16="http://schemas.microsoft.com/office/drawing/2014/main" id="{E1CE536E-134A-4A35-900B-30F927D5B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itel 1">
            <a:extLst>
              <a:ext uri="{FF2B5EF4-FFF2-40B4-BE49-F238E27FC236}">
                <a16:creationId xmlns:a16="http://schemas.microsoft.com/office/drawing/2014/main" id="{69BD1AB4-CB98-4D4A-82F1-481581807AA4}"/>
              </a:ext>
            </a:extLst>
          </p:cNvPr>
          <p:cNvSpPr>
            <a:spLocks noGrp="1"/>
          </p:cNvSpPr>
          <p:nvPr>
            <p:ph type="title"/>
          </p:nvPr>
        </p:nvSpPr>
        <p:spPr>
          <a:xfrm>
            <a:off x="765051" y="382385"/>
            <a:ext cx="6015897" cy="1492132"/>
          </a:xfrm>
        </p:spPr>
        <p:txBody>
          <a:bodyPr>
            <a:normAutofit/>
          </a:bodyPr>
          <a:lstStyle/>
          <a:p>
            <a:r>
              <a:rPr lang="nl-NL" dirty="0"/>
              <a:t>Huiswerk Les 2</a:t>
            </a:r>
          </a:p>
        </p:txBody>
      </p:sp>
      <p:sp>
        <p:nvSpPr>
          <p:cNvPr id="73" name="Rectangle 72">
            <a:extLst>
              <a:ext uri="{FF2B5EF4-FFF2-40B4-BE49-F238E27FC236}">
                <a16:creationId xmlns:a16="http://schemas.microsoft.com/office/drawing/2014/main" id="{FA0382D1-1594-4E3D-842E-04E1E5E75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A52BD2DF-C449-4341-91C6-1188E7CB2FD6}"/>
              </a:ext>
            </a:extLst>
          </p:cNvPr>
          <p:cNvSpPr>
            <a:spLocks noGrp="1"/>
          </p:cNvSpPr>
          <p:nvPr>
            <p:ph idx="1"/>
          </p:nvPr>
        </p:nvSpPr>
        <p:spPr>
          <a:xfrm>
            <a:off x="765051" y="2286001"/>
            <a:ext cx="6015897" cy="3593591"/>
          </a:xfrm>
        </p:spPr>
        <p:txBody>
          <a:bodyPr>
            <a:normAutofit/>
          </a:bodyPr>
          <a:lstStyle/>
          <a:p>
            <a:pPr marL="0" indent="0">
              <a:buNone/>
            </a:pPr>
            <a:r>
              <a:rPr lang="nl-NL" dirty="0"/>
              <a:t>Doorlezen/samenvatting maken: </a:t>
            </a:r>
          </a:p>
          <a:p>
            <a:r>
              <a:rPr lang="nl-NL" dirty="0"/>
              <a:t>Boek: Anatomie &amp; Fysiologie  H 3.5:, Lymfatisch systeem</a:t>
            </a:r>
          </a:p>
          <a:p>
            <a:r>
              <a:rPr lang="nl-NL" dirty="0"/>
              <a:t>Boek: Anatomie &amp; Fysiologie  H 5: Temperatuurregeling en koorts</a:t>
            </a:r>
          </a:p>
          <a:p>
            <a:endParaRPr lang="nl-NL" dirty="0"/>
          </a:p>
          <a:p>
            <a:r>
              <a:rPr lang="nl-NL" dirty="0"/>
              <a:t>Taak 1 B afmaken</a:t>
            </a:r>
          </a:p>
          <a:p>
            <a:endParaRPr lang="nl-NL" dirty="0"/>
          </a:p>
        </p:txBody>
      </p:sp>
    </p:spTree>
    <p:extLst>
      <p:ext uri="{BB962C8B-B14F-4D97-AF65-F5344CB8AC3E}">
        <p14:creationId xmlns:p14="http://schemas.microsoft.com/office/powerpoint/2010/main" val="2801729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3" name="Rectangle 72">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5" name="Rectangle 74">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7" name="Rectangle 76">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el 1">
            <a:extLst>
              <a:ext uri="{FF2B5EF4-FFF2-40B4-BE49-F238E27FC236}">
                <a16:creationId xmlns:a16="http://schemas.microsoft.com/office/drawing/2014/main" id="{06DE8FD1-4A53-4AE1-AD6C-233545435C6F}"/>
              </a:ext>
            </a:extLst>
          </p:cNvPr>
          <p:cNvSpPr>
            <a:spLocks noGrp="1"/>
          </p:cNvSpPr>
          <p:nvPr>
            <p:ph type="title"/>
          </p:nvPr>
        </p:nvSpPr>
        <p:spPr>
          <a:xfrm>
            <a:off x="8339328" y="457200"/>
            <a:ext cx="3090672" cy="381000"/>
          </a:xfrm>
        </p:spPr>
        <p:txBody>
          <a:bodyPr vert="horz" lIns="91440" tIns="45720" rIns="91440" bIns="45720" rtlCol="0" anchor="b">
            <a:normAutofit/>
          </a:bodyPr>
          <a:lstStyle/>
          <a:p>
            <a:r>
              <a:rPr lang="en-US" sz="1900" dirty="0" err="1">
                <a:solidFill>
                  <a:schemeClr val="accent1"/>
                </a:solidFill>
              </a:rPr>
              <a:t>Fagocytose</a:t>
            </a:r>
            <a:endParaRPr lang="en-US" sz="1900" dirty="0">
              <a:solidFill>
                <a:schemeClr val="accent1"/>
              </a:solidFill>
            </a:endParaRPr>
          </a:p>
        </p:txBody>
      </p:sp>
      <p:pic>
        <p:nvPicPr>
          <p:cNvPr id="3074" name="Picture 2">
            <a:extLst>
              <a:ext uri="{FF2B5EF4-FFF2-40B4-BE49-F238E27FC236}">
                <a16:creationId xmlns:a16="http://schemas.microsoft.com/office/drawing/2014/main" id="{BAA2A437-7F44-4646-A890-7457BF0E216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926927" y="1196208"/>
            <a:ext cx="6019376" cy="418346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ijdelijke aanduiding voor inhoud 2">
            <a:extLst>
              <a:ext uri="{FF2B5EF4-FFF2-40B4-BE49-F238E27FC236}">
                <a16:creationId xmlns:a16="http://schemas.microsoft.com/office/drawing/2014/main" id="{713AD891-3979-4080-8083-9021845AEF0D}"/>
              </a:ext>
            </a:extLst>
          </p:cNvPr>
          <p:cNvGraphicFramePr>
            <a:graphicFrameLocks noGrp="1"/>
          </p:cNvGraphicFramePr>
          <p:nvPr>
            <p:ph sz="half" idx="1"/>
            <p:extLst>
              <p:ext uri="{D42A27DB-BD31-4B8C-83A1-F6EECF244321}">
                <p14:modId xmlns:p14="http://schemas.microsoft.com/office/powerpoint/2010/main" val="1811302236"/>
              </p:ext>
            </p:extLst>
          </p:nvPr>
        </p:nvGraphicFramePr>
        <p:xfrm>
          <a:off x="7424839" y="990600"/>
          <a:ext cx="4005161" cy="4888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916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F4B5AF-7712-48AC-9E01-150030966768}"/>
              </a:ext>
            </a:extLst>
          </p:cNvPr>
          <p:cNvSpPr>
            <a:spLocks noGrp="1"/>
          </p:cNvSpPr>
          <p:nvPr>
            <p:ph type="title"/>
          </p:nvPr>
        </p:nvSpPr>
        <p:spPr/>
        <p:txBody>
          <a:bodyPr/>
          <a:lstStyle/>
          <a:p>
            <a:r>
              <a:rPr lang="nl-NL" dirty="0"/>
              <a:t> endogeen en exogeen</a:t>
            </a:r>
          </a:p>
        </p:txBody>
      </p:sp>
      <p:sp>
        <p:nvSpPr>
          <p:cNvPr id="5" name="Tijdelijke aanduiding voor inhoud 4">
            <a:extLst>
              <a:ext uri="{FF2B5EF4-FFF2-40B4-BE49-F238E27FC236}">
                <a16:creationId xmlns:a16="http://schemas.microsoft.com/office/drawing/2014/main" id="{D358CCA9-B142-4563-AA77-0653BEFB49FB}"/>
              </a:ext>
            </a:extLst>
          </p:cNvPr>
          <p:cNvSpPr>
            <a:spLocks noGrp="1"/>
          </p:cNvSpPr>
          <p:nvPr>
            <p:ph idx="1"/>
          </p:nvPr>
        </p:nvSpPr>
        <p:spPr/>
        <p:txBody>
          <a:bodyPr/>
          <a:lstStyle/>
          <a:p>
            <a:pPr marL="0" indent="0" fontAlgn="base">
              <a:buNone/>
            </a:pPr>
            <a:r>
              <a:rPr lang="nl-NL" b="1" dirty="0"/>
              <a:t>Endogeen en exogeen</a:t>
            </a:r>
            <a:r>
              <a:rPr lang="nl-NL" dirty="0"/>
              <a:t> </a:t>
            </a:r>
          </a:p>
          <a:p>
            <a:pPr fontAlgn="base"/>
            <a:r>
              <a:rPr lang="nl-NL" dirty="0"/>
              <a:t>Ziekten die ontstaan door oorzaken van binnenuit het lichaam noemen we </a:t>
            </a:r>
            <a:r>
              <a:rPr lang="nl-NL" b="1" dirty="0"/>
              <a:t>endogene</a:t>
            </a:r>
            <a:r>
              <a:rPr lang="nl-NL" dirty="0"/>
              <a:t> aandoeningen. Endogene aandoeningen zijn meestal aangeboren: ze zijn genetisch bepaald of zijn ontstaan door verkeerde ontwikkeling tijdens de zwangerschap. Sommige endogene aandoeningen ontstaan tijdens de geboorte of ontwikkeling van een kind.</a:t>
            </a:r>
          </a:p>
          <a:p>
            <a:pPr fontAlgn="base"/>
            <a:r>
              <a:rPr lang="nl-NL" dirty="0"/>
              <a:t> De meeste aandoeningen zijn </a:t>
            </a:r>
            <a:r>
              <a:rPr lang="nl-NL" b="1" dirty="0"/>
              <a:t>exogeen</a:t>
            </a:r>
            <a:r>
              <a:rPr lang="nl-NL" dirty="0"/>
              <a:t>: ze worden veroorzaakt door iets buiten het lichaam. Dan kan een virus of bacterie zijn, maar ook een ongeluk of chemische stoffen kunnen aandoeningen veroorzaken.  </a:t>
            </a:r>
          </a:p>
          <a:p>
            <a:endParaRPr lang="nl-NL" dirty="0"/>
          </a:p>
        </p:txBody>
      </p:sp>
    </p:spTree>
    <p:extLst>
      <p:ext uri="{BB962C8B-B14F-4D97-AF65-F5344CB8AC3E}">
        <p14:creationId xmlns:p14="http://schemas.microsoft.com/office/powerpoint/2010/main" val="263218165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157</TotalTime>
  <Words>365</Words>
  <Application>Microsoft Office PowerPoint</Application>
  <PresentationFormat>Breedbeeld</PresentationFormat>
  <Paragraphs>63</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Gill Sans MT</vt:lpstr>
      <vt:lpstr>Impact</vt:lpstr>
      <vt:lpstr>Badge</vt:lpstr>
      <vt:lpstr>Lymfatisch systeem &amp; afweer</vt:lpstr>
      <vt:lpstr>Leerdoelen</vt:lpstr>
      <vt:lpstr>Afweer</vt:lpstr>
      <vt:lpstr>Afweer</vt:lpstr>
      <vt:lpstr>Infectieziekten</vt:lpstr>
      <vt:lpstr>Lymfestelsel</vt:lpstr>
      <vt:lpstr>Huiswerk Les 2</vt:lpstr>
      <vt:lpstr>Fagocytose</vt:lpstr>
      <vt:lpstr> endogeen en exogeen</vt:lpstr>
      <vt:lpstr>Auto- immuunziekte</vt:lpstr>
      <vt:lpstr>Filmpje</vt:lpstr>
      <vt:lpstr>PowerPoint-presentatie</vt:lpstr>
      <vt:lpstr>Opdracht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Lymfatisch systeem &amp; afweer</dc:title>
  <dc:creator>Rhea Houtkruijer</dc:creator>
  <cp:lastModifiedBy>Rhea Houtkruijer</cp:lastModifiedBy>
  <cp:revision>14</cp:revision>
  <dcterms:created xsi:type="dcterms:W3CDTF">2019-09-03T11:00:49Z</dcterms:created>
  <dcterms:modified xsi:type="dcterms:W3CDTF">2019-09-16T11:53:01Z</dcterms:modified>
</cp:coreProperties>
</file>